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2" r:id="rId2"/>
    <p:sldMasterId id="2147483693" r:id="rId3"/>
    <p:sldMasterId id="2147483694" r:id="rId4"/>
    <p:sldMasterId id="2147483695" r:id="rId5"/>
  </p:sldMasterIdLst>
  <p:notesMasterIdLst>
    <p:notesMasterId r:id="rId7"/>
  </p:notesMasterIdLst>
  <p:sldIdLst>
    <p:sldId id="258" r:id="rId6"/>
  </p:sldIdLst>
  <p:sldSz cx="42803763" cy="320754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103" userDrawn="1">
          <p15:clr>
            <a:srgbClr val="A4A3A4"/>
          </p15:clr>
        </p15:guide>
        <p15:guide id="2" pos="134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33102B-4C45-4C00-A237-8BC7854B1C5A}">
  <a:tblStyle styleId="{8333102B-4C45-4C00-A237-8BC7854B1C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847" autoAdjust="0"/>
  </p:normalViewPr>
  <p:slideViewPr>
    <p:cSldViewPr snapToGrid="0">
      <p:cViewPr varScale="1">
        <p:scale>
          <a:sx n="19" d="100"/>
          <a:sy n="19" d="100"/>
        </p:scale>
        <p:origin x="456" y="125"/>
      </p:cViewPr>
      <p:guideLst>
        <p:guide orient="horz" pos="10103"/>
        <p:guide pos="13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1413" y="685800"/>
            <a:ext cx="4575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notes"/>
          <p:cNvSpPr>
            <a:spLocks noGrp="1" noRot="1" noChangeAspect="1"/>
          </p:cNvSpPr>
          <p:nvPr>
            <p:ph type="sldImg" idx="2"/>
          </p:nvPr>
        </p:nvSpPr>
        <p:spPr>
          <a:xfrm>
            <a:off x="1141413" y="685800"/>
            <a:ext cx="45751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143000" lvl="0" indent="-749300" algn="l" rtl="0">
              <a:spcBef>
                <a:spcPts val="0"/>
              </a:spcBef>
              <a:spcAft>
                <a:spcPts val="0"/>
              </a:spcAft>
              <a:buClr>
                <a:schemeClr val="dk1"/>
              </a:buClr>
              <a:buSzPts val="6200"/>
              <a:buFont typeface="Calibri"/>
              <a:buNone/>
            </a:pPr>
            <a:endParaRPr dirty="0"/>
          </a:p>
        </p:txBody>
      </p:sp>
      <p:sp>
        <p:nvSpPr>
          <p:cNvPr id="372" name="Google Shape;37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10817729" y="-1193260"/>
            <a:ext cx="21168306" cy="38523387"/>
          </a:xfrm>
          <a:prstGeom prst="rect">
            <a:avLst/>
          </a:prstGeom>
          <a:noFill/>
          <a:ln>
            <a:noFill/>
          </a:ln>
        </p:spPr>
        <p:txBody>
          <a:bodyPr spcFirstLastPara="1" wrap="square" lIns="472650" tIns="236325" rIns="472650" bIns="236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22164118" y="10153119"/>
            <a:ext cx="27368071" cy="963084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2545725" y="878970"/>
            <a:ext cx="27368071" cy="28179145"/>
          </a:xfrm>
          <a:prstGeom prst="rect">
            <a:avLst/>
          </a:prstGeom>
          <a:noFill/>
          <a:ln>
            <a:noFill/>
          </a:ln>
        </p:spPr>
        <p:txBody>
          <a:bodyPr spcFirstLastPara="1" wrap="square" lIns="472650" tIns="236325" rIns="472650" bIns="236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6"/>
        <p:cNvGrpSpPr/>
        <p:nvPr/>
      </p:nvGrpSpPr>
      <p:grpSpPr>
        <a:xfrm>
          <a:off x="0" y="0"/>
          <a:ext cx="0" cy="0"/>
          <a:chOff x="0" y="0"/>
          <a:chExt cx="0" cy="0"/>
        </a:xfrm>
      </p:grpSpPr>
      <p:sp>
        <p:nvSpPr>
          <p:cNvPr id="97" name="Google Shape;97;p14"/>
          <p:cNvSpPr/>
          <p:nvPr/>
        </p:nvSpPr>
        <p:spPr>
          <a:xfrm>
            <a:off x="11102257" y="7929761"/>
            <a:ext cx="31701537" cy="24145677"/>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200" tIns="236100" rIns="472200" bIns="23610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pic>
        <p:nvPicPr>
          <p:cNvPr id="98" name="Google Shape;98;p14" descr="TCH_Stacked.eps"/>
          <p:cNvPicPr preferRelativeResize="0"/>
          <p:nvPr/>
        </p:nvPicPr>
        <p:blipFill rotWithShape="1">
          <a:blip r:embed="rId2">
            <a:alphaModFix/>
          </a:blip>
          <a:srcRect/>
          <a:stretch/>
        </p:blipFill>
        <p:spPr>
          <a:xfrm>
            <a:off x="1337618" y="19000246"/>
            <a:ext cx="8709377" cy="5702300"/>
          </a:xfrm>
          <a:prstGeom prst="rect">
            <a:avLst/>
          </a:prstGeom>
          <a:noFill/>
          <a:ln>
            <a:noFill/>
          </a:ln>
        </p:spPr>
      </p:pic>
      <p:pic>
        <p:nvPicPr>
          <p:cNvPr id="99" name="Google Shape;99;p14" descr="Pedi Images slide 1.jpg"/>
          <p:cNvPicPr preferRelativeResize="0"/>
          <p:nvPr/>
        </p:nvPicPr>
        <p:blipFill rotWithShape="1">
          <a:blip r:embed="rId3">
            <a:alphaModFix/>
          </a:blip>
          <a:srcRect/>
          <a:stretch/>
        </p:blipFill>
        <p:spPr>
          <a:xfrm>
            <a:off x="0" y="51976"/>
            <a:ext cx="42803763" cy="7900062"/>
          </a:xfrm>
          <a:prstGeom prst="rect">
            <a:avLst/>
          </a:prstGeom>
          <a:noFill/>
          <a:ln>
            <a:noFill/>
          </a:ln>
        </p:spPr>
      </p:pic>
      <p:cxnSp>
        <p:nvCxnSpPr>
          <p:cNvPr id="100" name="Google Shape;100;p14"/>
          <p:cNvCxnSpPr/>
          <p:nvPr/>
        </p:nvCxnSpPr>
        <p:spPr>
          <a:xfrm>
            <a:off x="1" y="7929761"/>
            <a:ext cx="42803762" cy="7427"/>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101" name="Google Shape;101;p14"/>
          <p:cNvSpPr txBox="1"/>
          <p:nvPr/>
        </p:nvSpPr>
        <p:spPr>
          <a:xfrm>
            <a:off x="28164283" y="28867896"/>
            <a:ext cx="13524801" cy="2138363"/>
          </a:xfrm>
          <a:prstGeom prst="rect">
            <a:avLst/>
          </a:prstGeom>
          <a:noFill/>
          <a:ln>
            <a:noFill/>
          </a:ln>
        </p:spPr>
        <p:txBody>
          <a:bodyPr spcFirstLastPara="1" wrap="square" lIns="472200" tIns="236100" rIns="472200" bIns="236100" anchor="t" anchorCtr="0">
            <a:noAutofit/>
          </a:bodyPr>
          <a:lstStyle/>
          <a:p>
            <a:pPr marL="0" marR="0" lvl="0" indent="0" algn="r" rtl="0">
              <a:spcBef>
                <a:spcPts val="0"/>
              </a:spcBef>
              <a:spcAft>
                <a:spcPts val="0"/>
              </a:spcAft>
              <a:buNone/>
            </a:pPr>
            <a:r>
              <a:rPr lang="en-US" sz="11900" i="1">
                <a:solidFill>
                  <a:srgbClr val="A6A6A6"/>
                </a:solidFill>
                <a:latin typeface="Arial"/>
                <a:ea typeface="Arial"/>
                <a:cs typeface="Arial"/>
                <a:sym typeface="Arial"/>
              </a:rPr>
              <a:t>Pediatrics</a:t>
            </a:r>
            <a:endParaRPr sz="1266"/>
          </a:p>
        </p:txBody>
      </p:sp>
      <p:pic>
        <p:nvPicPr>
          <p:cNvPr id="102" name="Google Shape;102;p14"/>
          <p:cNvPicPr preferRelativeResize="0"/>
          <p:nvPr/>
        </p:nvPicPr>
        <p:blipFill rotWithShape="1">
          <a:blip r:embed="rId4">
            <a:alphaModFix/>
          </a:blip>
          <a:srcRect/>
          <a:stretch/>
        </p:blipFill>
        <p:spPr>
          <a:xfrm>
            <a:off x="2682671" y="24992142"/>
            <a:ext cx="6019279" cy="6014145"/>
          </a:xfrm>
          <a:prstGeom prst="rect">
            <a:avLst/>
          </a:prstGeom>
          <a:noFill/>
          <a:ln>
            <a:noFill/>
          </a:ln>
        </p:spPr>
      </p:pic>
      <p:sp>
        <p:nvSpPr>
          <p:cNvPr id="103" name="Google Shape;103;p14"/>
          <p:cNvSpPr txBox="1">
            <a:spLocks noGrp="1"/>
          </p:cNvSpPr>
          <p:nvPr>
            <p:ph type="subTitle" idx="1"/>
          </p:nvPr>
        </p:nvSpPr>
        <p:spPr>
          <a:xfrm>
            <a:off x="15479211" y="24706279"/>
            <a:ext cx="25206662" cy="220918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500"/>
              <a:buFont typeface="Arial"/>
              <a:buNone/>
              <a:defRPr>
                <a:solidFill>
                  <a:srgbClr val="A6A6A6"/>
                </a:solidFill>
              </a:defRPr>
            </a:lvl1pPr>
            <a:lvl2pPr lvl="1" algn="l">
              <a:spcBef>
                <a:spcPts val="5220"/>
              </a:spcBef>
              <a:spcAft>
                <a:spcPts val="0"/>
              </a:spcAft>
              <a:buSzPts val="1800"/>
              <a:buChar char="‐"/>
              <a:defRPr/>
            </a:lvl2pPr>
            <a:lvl3pPr lvl="2" algn="l">
              <a:spcBef>
                <a:spcPts val="810"/>
              </a:spcBef>
              <a:spcAft>
                <a:spcPts val="0"/>
              </a:spcAft>
              <a:buSzPts val="1800"/>
              <a:buChar char="•"/>
              <a:defRPr/>
            </a:lvl3pPr>
            <a:lvl4pPr lvl="3" algn="l">
              <a:spcBef>
                <a:spcPts val="900"/>
              </a:spcBef>
              <a:spcAft>
                <a:spcPts val="0"/>
              </a:spcAft>
              <a:buSzPts val="1800"/>
              <a:buChar char="•"/>
              <a:defRPr/>
            </a:lvl4pPr>
            <a:lvl5pPr lvl="4" algn="l">
              <a:spcBef>
                <a:spcPts val="900"/>
              </a:spcBef>
              <a:spcAft>
                <a:spcPts val="0"/>
              </a:spcAft>
              <a:buSzPts val="1800"/>
              <a:buChar char="•"/>
              <a:defRPr/>
            </a:lvl5pPr>
            <a:lvl6pPr lvl="5" algn="l">
              <a:spcBef>
                <a:spcPts val="900"/>
              </a:spcBef>
              <a:spcAft>
                <a:spcPts val="0"/>
              </a:spcAft>
              <a:buSzPts val="1800"/>
              <a:buChar char="•"/>
              <a:defRPr/>
            </a:lvl6pPr>
            <a:lvl7pPr lvl="6" algn="l">
              <a:spcBef>
                <a:spcPts val="900"/>
              </a:spcBef>
              <a:spcAft>
                <a:spcPts val="0"/>
              </a:spcAft>
              <a:buSzPts val="1800"/>
              <a:buChar char="•"/>
              <a:defRPr/>
            </a:lvl7pPr>
            <a:lvl8pPr lvl="7" algn="l">
              <a:spcBef>
                <a:spcPts val="900"/>
              </a:spcBef>
              <a:spcAft>
                <a:spcPts val="0"/>
              </a:spcAft>
              <a:buSzPts val="1800"/>
              <a:buChar char="•"/>
              <a:defRPr/>
            </a:lvl8pPr>
            <a:lvl9pPr lvl="8" algn="l">
              <a:spcBef>
                <a:spcPts val="900"/>
              </a:spcBef>
              <a:spcAft>
                <a:spcPts val="0"/>
              </a:spcAft>
              <a:buSzPts val="1800"/>
              <a:buChar char="•"/>
              <a:defRPr/>
            </a:lvl9pPr>
          </a:lstStyle>
          <a:p>
            <a:endParaRPr/>
          </a:p>
        </p:txBody>
      </p:sp>
      <p:sp>
        <p:nvSpPr>
          <p:cNvPr id="104" name="Google Shape;104;p14"/>
          <p:cNvSpPr txBox="1">
            <a:spLocks noGrp="1"/>
          </p:cNvSpPr>
          <p:nvPr>
            <p:ph type="ctrTitle"/>
          </p:nvPr>
        </p:nvSpPr>
        <p:spPr>
          <a:xfrm>
            <a:off x="15479211" y="16512911"/>
            <a:ext cx="25206662" cy="78406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8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5"/>
        <p:cNvGrpSpPr/>
        <p:nvPr/>
      </p:nvGrpSpPr>
      <p:grpSpPr>
        <a:xfrm>
          <a:off x="0" y="0"/>
          <a:ext cx="0" cy="0"/>
          <a:chOff x="0" y="0"/>
          <a:chExt cx="0" cy="0"/>
        </a:xfrm>
      </p:grpSpPr>
      <p:sp>
        <p:nvSpPr>
          <p:cNvPr id="106" name="Google Shape;106;p15"/>
          <p:cNvSpPr txBox="1"/>
          <p:nvPr/>
        </p:nvSpPr>
        <p:spPr>
          <a:xfrm>
            <a:off x="356700" y="30248920"/>
            <a:ext cx="10567180" cy="2138363"/>
          </a:xfrm>
          <a:prstGeom prst="rect">
            <a:avLst/>
          </a:prstGeom>
          <a:noFill/>
          <a:ln>
            <a:noFill/>
          </a:ln>
        </p:spPr>
        <p:txBody>
          <a:bodyPr spcFirstLastPara="1" wrap="square" lIns="472200" tIns="236100" rIns="472200" bIns="23610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107" name="Google Shape;107;p15"/>
          <p:cNvSpPr txBox="1">
            <a:spLocks noGrp="1"/>
          </p:cNvSpPr>
          <p:nvPr>
            <p:ph type="body" idx="1"/>
          </p:nvPr>
        </p:nvSpPr>
        <p:spPr>
          <a:xfrm>
            <a:off x="2117904" y="7662466"/>
            <a:ext cx="38567975" cy="13252060"/>
          </a:xfrm>
          <a:prstGeom prst="rect">
            <a:avLst/>
          </a:prstGeom>
          <a:noFill/>
          <a:ln>
            <a:noFill/>
          </a:ln>
        </p:spPr>
        <p:txBody>
          <a:bodyPr spcFirstLastPara="1" wrap="square" lIns="0" tIns="0" rIns="0" bIns="0" anchor="t" anchorCtr="0">
            <a:noAutofit/>
          </a:bodyPr>
          <a:lstStyle>
            <a:lvl1pPr marL="457200" lvl="0" indent="-342900" algn="l">
              <a:spcBef>
                <a:spcPts val="1800"/>
              </a:spcBef>
              <a:spcAft>
                <a:spcPts val="0"/>
              </a:spcAft>
              <a:buSzPts val="1800"/>
              <a:buChar char="•"/>
              <a:defRPr/>
            </a:lvl1pPr>
            <a:lvl2pPr marL="914400" lvl="1" indent="-342900" algn="l">
              <a:spcBef>
                <a:spcPts val="648"/>
              </a:spcBef>
              <a:spcAft>
                <a:spcPts val="0"/>
              </a:spcAft>
              <a:buSzPts val="1800"/>
              <a:buChar char="‐"/>
              <a:defRPr/>
            </a:lvl2pPr>
            <a:lvl3pPr marL="1371600" lvl="2" indent="-342900" algn="l">
              <a:spcBef>
                <a:spcPts val="810"/>
              </a:spcBef>
              <a:spcAft>
                <a:spcPts val="0"/>
              </a:spcAft>
              <a:buSzPts val="1800"/>
              <a:buChar char="•"/>
              <a:defRPr/>
            </a:lvl3pPr>
            <a:lvl4pPr marL="1828800" lvl="3" indent="-952500" algn="l">
              <a:spcBef>
                <a:spcPts val="5700"/>
              </a:spcBef>
              <a:spcAft>
                <a:spcPts val="0"/>
              </a:spcAft>
              <a:buSzPts val="11400"/>
              <a:buFont typeface="Arial"/>
              <a:buChar char="•"/>
              <a:defRPr>
                <a:solidFill>
                  <a:srgbClr val="7F7F7F"/>
                </a:solidFill>
                <a:latin typeface="Arial"/>
                <a:ea typeface="Arial"/>
                <a:cs typeface="Arial"/>
                <a:sym typeface="Arial"/>
              </a:defRPr>
            </a:lvl4pPr>
            <a:lvl5pPr marL="2286000" lvl="4" indent="-952500" algn="l">
              <a:spcBef>
                <a:spcPts val="5700"/>
              </a:spcBef>
              <a:spcAft>
                <a:spcPts val="0"/>
              </a:spcAft>
              <a:buSzPts val="11400"/>
              <a:buFont typeface="Arial"/>
              <a:buChar char="•"/>
              <a:defRPr>
                <a:solidFill>
                  <a:srgbClr val="7F7F7F"/>
                </a:solidFill>
                <a:latin typeface="Arial"/>
                <a:ea typeface="Arial"/>
                <a:cs typeface="Arial"/>
                <a:sym typeface="Arial"/>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108" name="Google Shape;108;p15"/>
          <p:cNvSpPr txBox="1">
            <a:spLocks noGrp="1"/>
          </p:cNvSpPr>
          <p:nvPr>
            <p:ph type="title"/>
          </p:nvPr>
        </p:nvSpPr>
        <p:spPr>
          <a:xfrm>
            <a:off x="1515969" y="564292"/>
            <a:ext cx="39169904" cy="4737067"/>
          </a:xfrm>
          <a:prstGeom prst="rect">
            <a:avLst/>
          </a:prstGeom>
          <a:noFill/>
          <a:ln>
            <a:noFill/>
          </a:ln>
        </p:spPr>
        <p:txBody>
          <a:bodyPr spcFirstLastPara="1" wrap="square" lIns="446650" tIns="446650" rIns="446650" bIns="446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9"/>
        <p:cNvGrpSpPr/>
        <p:nvPr/>
      </p:nvGrpSpPr>
      <p:grpSpPr>
        <a:xfrm>
          <a:off x="0" y="0"/>
          <a:ext cx="0" cy="0"/>
          <a:chOff x="0" y="0"/>
          <a:chExt cx="0" cy="0"/>
        </a:xfrm>
      </p:grpSpPr>
      <p:sp>
        <p:nvSpPr>
          <p:cNvPr id="110" name="Google Shape;110;p16"/>
          <p:cNvSpPr txBox="1"/>
          <p:nvPr/>
        </p:nvSpPr>
        <p:spPr>
          <a:xfrm>
            <a:off x="356700" y="30248920"/>
            <a:ext cx="10567180" cy="2138363"/>
          </a:xfrm>
          <a:prstGeom prst="rect">
            <a:avLst/>
          </a:prstGeom>
          <a:noFill/>
          <a:ln>
            <a:noFill/>
          </a:ln>
        </p:spPr>
        <p:txBody>
          <a:bodyPr spcFirstLastPara="1" wrap="square" lIns="472200" tIns="236100" rIns="472200" bIns="23610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111" name="Google Shape;111;p16"/>
          <p:cNvSpPr txBox="1">
            <a:spLocks noGrp="1"/>
          </p:cNvSpPr>
          <p:nvPr>
            <p:ph type="title"/>
          </p:nvPr>
        </p:nvSpPr>
        <p:spPr>
          <a:xfrm>
            <a:off x="1515969" y="564292"/>
            <a:ext cx="39169904" cy="4737067"/>
          </a:xfrm>
          <a:prstGeom prst="rect">
            <a:avLst/>
          </a:prstGeom>
          <a:noFill/>
          <a:ln>
            <a:noFill/>
          </a:ln>
        </p:spPr>
        <p:txBody>
          <a:bodyPr spcFirstLastPara="1" wrap="square" lIns="446650" tIns="446650" rIns="446650" bIns="446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Chart">
  <p:cSld name="Title, Text and Chart">
    <p:spTree>
      <p:nvGrpSpPr>
        <p:cNvPr id="1" name="Shape 112"/>
        <p:cNvGrpSpPr/>
        <p:nvPr/>
      </p:nvGrpSpPr>
      <p:grpSpPr>
        <a:xfrm>
          <a:off x="0" y="0"/>
          <a:ext cx="0" cy="0"/>
          <a:chOff x="0" y="0"/>
          <a:chExt cx="0" cy="0"/>
        </a:xfrm>
      </p:grpSpPr>
      <p:sp>
        <p:nvSpPr>
          <p:cNvPr id="113" name="Google Shape;113;p17"/>
          <p:cNvSpPr txBox="1"/>
          <p:nvPr/>
        </p:nvSpPr>
        <p:spPr>
          <a:xfrm>
            <a:off x="356700" y="30248920"/>
            <a:ext cx="10567180" cy="2138363"/>
          </a:xfrm>
          <a:prstGeom prst="rect">
            <a:avLst/>
          </a:prstGeom>
          <a:noFill/>
          <a:ln>
            <a:noFill/>
          </a:ln>
        </p:spPr>
        <p:txBody>
          <a:bodyPr spcFirstLastPara="1" wrap="square" lIns="472200" tIns="236100" rIns="472200" bIns="23610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8"/>
          <p:cNvSpPr txBox="1">
            <a:spLocks noGrp="1"/>
          </p:cNvSpPr>
          <p:nvPr>
            <p:ph type="dt" idx="10"/>
          </p:nvPr>
        </p:nvSpPr>
        <p:spPr>
          <a:xfrm>
            <a:off x="2140189" y="29729180"/>
            <a:ext cx="998754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ftr" idx="11"/>
          </p:nvPr>
        </p:nvSpPr>
        <p:spPr>
          <a:xfrm>
            <a:off x="14624621" y="29729180"/>
            <a:ext cx="1355452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sldNum" idx="12"/>
          </p:nvPr>
        </p:nvSpPr>
        <p:spPr>
          <a:xfrm>
            <a:off x="30676031" y="29729180"/>
            <a:ext cx="9987545" cy="1707721"/>
          </a:xfrm>
          <a:prstGeom prst="rect">
            <a:avLst/>
          </a:prstGeom>
          <a:noFill/>
          <a:ln>
            <a:noFill/>
          </a:ln>
        </p:spPr>
        <p:txBody>
          <a:bodyPr spcFirstLastPara="1" wrap="square" lIns="472200" tIns="236100" rIns="472200" bIns="23610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1515969" y="564292"/>
            <a:ext cx="39169904" cy="4737067"/>
          </a:xfrm>
          <a:prstGeom prst="rect">
            <a:avLst/>
          </a:prstGeom>
          <a:noFill/>
          <a:ln>
            <a:noFill/>
          </a:ln>
        </p:spPr>
        <p:txBody>
          <a:bodyPr spcFirstLastPara="1" wrap="square" lIns="446650" tIns="446650" rIns="446650" bIns="446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2140188"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121" name="Google Shape;121;p19"/>
          <p:cNvSpPr txBox="1">
            <a:spLocks noGrp="1"/>
          </p:cNvSpPr>
          <p:nvPr>
            <p:ph type="body" idx="2"/>
          </p:nvPr>
        </p:nvSpPr>
        <p:spPr>
          <a:xfrm>
            <a:off x="21758579"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122" name="Google Shape;122;p19"/>
          <p:cNvSpPr txBox="1">
            <a:spLocks noGrp="1"/>
          </p:cNvSpPr>
          <p:nvPr>
            <p:ph type="dt" idx="10"/>
          </p:nvPr>
        </p:nvSpPr>
        <p:spPr>
          <a:xfrm>
            <a:off x="2140189" y="29729180"/>
            <a:ext cx="998754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ftr" idx="11"/>
          </p:nvPr>
        </p:nvSpPr>
        <p:spPr>
          <a:xfrm>
            <a:off x="14624621" y="29729180"/>
            <a:ext cx="1355452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sldNum" idx="12"/>
          </p:nvPr>
        </p:nvSpPr>
        <p:spPr>
          <a:xfrm>
            <a:off x="30676031" y="29729180"/>
            <a:ext cx="9987545" cy="1707721"/>
          </a:xfrm>
          <a:prstGeom prst="rect">
            <a:avLst/>
          </a:prstGeom>
          <a:noFill/>
          <a:ln>
            <a:noFill/>
          </a:ln>
        </p:spPr>
        <p:txBody>
          <a:bodyPr spcFirstLastPara="1" wrap="square" lIns="472200" tIns="236100" rIns="472200" bIns="23610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hart" type="chart">
  <p:cSld name="CHART">
    <p:spTree>
      <p:nvGrpSpPr>
        <p:cNvPr id="1" name="Shape 125"/>
        <p:cNvGrpSpPr/>
        <p:nvPr/>
      </p:nvGrpSpPr>
      <p:grpSpPr>
        <a:xfrm>
          <a:off x="0" y="0"/>
          <a:ext cx="0" cy="0"/>
          <a:chOff x="0" y="0"/>
          <a:chExt cx="0" cy="0"/>
        </a:xfrm>
      </p:grpSpPr>
      <p:sp>
        <p:nvSpPr>
          <p:cNvPr id="126" name="Google Shape;126;p20"/>
          <p:cNvSpPr/>
          <p:nvPr/>
        </p:nvSpPr>
        <p:spPr>
          <a:xfrm>
            <a:off x="1" y="31"/>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200" tIns="236100" rIns="472200" bIns="23610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127" name="Google Shape;127;p20"/>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128" name="Google Shape;128;p20"/>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129" name="Google Shape;129;p20"/>
          <p:cNvSpPr/>
          <p:nvPr/>
        </p:nvSpPr>
        <p:spPr>
          <a:xfrm>
            <a:off x="19017744" y="31276806"/>
            <a:ext cx="6917184" cy="624666"/>
          </a:xfrm>
          <a:prstGeom prst="rect">
            <a:avLst/>
          </a:prstGeom>
          <a:noFill/>
          <a:ln>
            <a:noFill/>
          </a:ln>
        </p:spPr>
        <p:txBody>
          <a:bodyPr spcFirstLastPara="1" wrap="square" lIns="44665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130" name="Google Shape;130;p20" descr="TCH-Pref_Vert_Lockup_4c_150.png"/>
          <p:cNvPicPr preferRelativeResize="0"/>
          <p:nvPr/>
        </p:nvPicPr>
        <p:blipFill rotWithShape="1">
          <a:blip r:embed="rId2">
            <a:alphaModFix/>
          </a:blip>
          <a:srcRect/>
          <a:stretch/>
        </p:blipFill>
        <p:spPr>
          <a:xfrm>
            <a:off x="31671812" y="28296181"/>
            <a:ext cx="5001206" cy="3504539"/>
          </a:xfrm>
          <a:prstGeom prst="rect">
            <a:avLst/>
          </a:prstGeom>
          <a:noFill/>
          <a:ln>
            <a:noFill/>
          </a:ln>
        </p:spPr>
      </p:pic>
      <p:sp>
        <p:nvSpPr>
          <p:cNvPr id="131" name="Google Shape;131;p20"/>
          <p:cNvSpPr txBox="1"/>
          <p:nvPr/>
        </p:nvSpPr>
        <p:spPr>
          <a:xfrm>
            <a:off x="356700" y="30248920"/>
            <a:ext cx="10567180" cy="2138363"/>
          </a:xfrm>
          <a:prstGeom prst="rect">
            <a:avLst/>
          </a:prstGeom>
          <a:noFill/>
          <a:ln>
            <a:noFill/>
          </a:ln>
        </p:spPr>
        <p:txBody>
          <a:bodyPr spcFirstLastPara="1" wrap="square" lIns="472200" tIns="236100" rIns="472200" bIns="23610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132" name="Google Shape;132;p20"/>
          <p:cNvPicPr preferRelativeResize="0"/>
          <p:nvPr/>
        </p:nvPicPr>
        <p:blipFill rotWithShape="1">
          <a:blip r:embed="rId3">
            <a:alphaModFix/>
          </a:blip>
          <a:srcRect/>
          <a:stretch/>
        </p:blipFill>
        <p:spPr>
          <a:xfrm>
            <a:off x="37505315" y="28207084"/>
            <a:ext cx="3693309" cy="3682736"/>
          </a:xfrm>
          <a:prstGeom prst="rect">
            <a:avLst/>
          </a:prstGeom>
          <a:noFill/>
          <a:ln>
            <a:noFill/>
          </a:ln>
        </p:spPr>
      </p:pic>
      <p:sp>
        <p:nvSpPr>
          <p:cNvPr id="133" name="Google Shape;133;p20"/>
          <p:cNvSpPr txBox="1">
            <a:spLocks noGrp="1"/>
          </p:cNvSpPr>
          <p:nvPr>
            <p:ph type="title"/>
          </p:nvPr>
        </p:nvSpPr>
        <p:spPr>
          <a:xfrm>
            <a:off x="2140188" y="1284505"/>
            <a:ext cx="38523387" cy="5345907"/>
          </a:xfrm>
          <a:prstGeom prst="rect">
            <a:avLst/>
          </a:prstGeom>
          <a:noFill/>
          <a:ln>
            <a:noFill/>
          </a:ln>
        </p:spPr>
        <p:txBody>
          <a:bodyPr spcFirstLastPara="1" wrap="square" lIns="446650" tIns="446650" rIns="446650" bIns="446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0"/>
          <p:cNvSpPr>
            <a:spLocks noGrp="1"/>
          </p:cNvSpPr>
          <p:nvPr>
            <p:ph type="chart" idx="2"/>
          </p:nvPr>
        </p:nvSpPr>
        <p:spPr>
          <a:xfrm>
            <a:off x="2140188" y="7484280"/>
            <a:ext cx="38523387" cy="21168306"/>
          </a:xfrm>
          <a:prstGeom prst="rect">
            <a:avLst/>
          </a:prstGeom>
          <a:noFill/>
          <a:ln>
            <a:noFill/>
          </a:ln>
        </p:spPr>
        <p:txBody>
          <a:bodyPr spcFirstLastPara="1" wrap="square" lIns="0" tIns="0" rIns="0" bIns="0" anchor="t" anchorCtr="0">
            <a:noAutofit/>
          </a:bodyPr>
          <a:lstStyle>
            <a:lvl1pPr marR="0" lvl="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R="0" lvl="1"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R="0" lvl="2"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R="0" lvl="3"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R="0" lvl="4"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R="0" lvl="5"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R="0" lvl="6"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R="0" lvl="7"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R="0" lvl="8"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dt" idx="10"/>
          </p:nvPr>
        </p:nvSpPr>
        <p:spPr>
          <a:xfrm>
            <a:off x="2140189" y="29729180"/>
            <a:ext cx="998754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ftr" idx="11"/>
          </p:nvPr>
        </p:nvSpPr>
        <p:spPr>
          <a:xfrm>
            <a:off x="14624621" y="29729180"/>
            <a:ext cx="13554525" cy="1707721"/>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sldNum" idx="12"/>
          </p:nvPr>
        </p:nvSpPr>
        <p:spPr>
          <a:xfrm>
            <a:off x="30676031" y="29729180"/>
            <a:ext cx="9987545" cy="1707721"/>
          </a:xfrm>
          <a:prstGeom prst="rect">
            <a:avLst/>
          </a:prstGeom>
          <a:noFill/>
          <a:ln>
            <a:noFill/>
          </a:ln>
        </p:spPr>
        <p:txBody>
          <a:bodyPr spcFirstLastPara="1" wrap="square" lIns="472200" tIns="236100" rIns="472200" bIns="23610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RTIS Title and Content" type="obj">
  <p:cSld name="OBJECT">
    <p:spTree>
      <p:nvGrpSpPr>
        <p:cNvPr id="1" name="Shape 138"/>
        <p:cNvGrpSpPr/>
        <p:nvPr/>
      </p:nvGrpSpPr>
      <p:grpSpPr>
        <a:xfrm>
          <a:off x="0" y="0"/>
          <a:ext cx="0" cy="0"/>
          <a:chOff x="0" y="0"/>
          <a:chExt cx="0" cy="0"/>
        </a:xfrm>
      </p:grpSpPr>
      <p:pic>
        <p:nvPicPr>
          <p:cNvPr id="139" name="Google Shape;139;p21"/>
          <p:cNvPicPr preferRelativeResize="0"/>
          <p:nvPr/>
        </p:nvPicPr>
        <p:blipFill rotWithShape="1">
          <a:blip r:embed="rId2">
            <a:alphaModFix/>
          </a:blip>
          <a:srcRect/>
          <a:stretch/>
        </p:blipFill>
        <p:spPr>
          <a:xfrm>
            <a:off x="7" y="28867895"/>
            <a:ext cx="4681661" cy="3207544"/>
          </a:xfrm>
          <a:prstGeom prst="rect">
            <a:avLst/>
          </a:prstGeom>
          <a:noFill/>
          <a:ln>
            <a:noFill/>
          </a:ln>
        </p:spPr>
      </p:pic>
      <p:pic>
        <p:nvPicPr>
          <p:cNvPr id="140" name="Google Shape;140;p21" descr="Ribbon"/>
          <p:cNvPicPr preferRelativeResize="0"/>
          <p:nvPr/>
        </p:nvPicPr>
        <p:blipFill rotWithShape="1">
          <a:blip r:embed="rId3">
            <a:alphaModFix/>
          </a:blip>
          <a:srcRect/>
          <a:stretch/>
        </p:blipFill>
        <p:spPr>
          <a:xfrm>
            <a:off x="39474583" y="1781968"/>
            <a:ext cx="2140188" cy="3207544"/>
          </a:xfrm>
          <a:prstGeom prst="rect">
            <a:avLst/>
          </a:prstGeom>
          <a:noFill/>
          <a:ln>
            <a:noFill/>
          </a:ln>
        </p:spPr>
      </p:pic>
      <p:sp>
        <p:nvSpPr>
          <p:cNvPr id="141" name="Google Shape;141;p21"/>
          <p:cNvSpPr txBox="1">
            <a:spLocks noGrp="1"/>
          </p:cNvSpPr>
          <p:nvPr>
            <p:ph type="title"/>
          </p:nvPr>
        </p:nvSpPr>
        <p:spPr>
          <a:xfrm>
            <a:off x="713427" y="905292"/>
            <a:ext cx="41376966" cy="4989512"/>
          </a:xfrm>
          <a:prstGeom prst="rect">
            <a:avLst/>
          </a:prstGeom>
          <a:solidFill>
            <a:srgbClr val="001B3A"/>
          </a:solidFill>
          <a:ln>
            <a:noFill/>
          </a:ln>
        </p:spPr>
        <p:txBody>
          <a:bodyPr spcFirstLastPara="1" wrap="square" lIns="446650" tIns="446650" rIns="446650" bIns="446650" anchor="ctr" anchorCtr="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body" idx="1"/>
          </p:nvPr>
        </p:nvSpPr>
        <p:spPr>
          <a:xfrm>
            <a:off x="2345159" y="6771512"/>
            <a:ext cx="36918246" cy="14150971"/>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Calibri"/>
              <a:buChar char="•"/>
              <a:defRPr sz="14500">
                <a:latin typeface="Calibri"/>
                <a:ea typeface="Calibri"/>
                <a:cs typeface="Calibri"/>
                <a:sym typeface="Calibri"/>
              </a:defRPr>
            </a:lvl1pPr>
            <a:lvl2pPr marL="914400" lvl="1" indent="-1016000" algn="l">
              <a:spcBef>
                <a:spcPts val="5220"/>
              </a:spcBef>
              <a:spcAft>
                <a:spcPts val="0"/>
              </a:spcAft>
              <a:buSzPts val="12400"/>
              <a:buChar char="‐"/>
              <a:defRPr sz="12400">
                <a:latin typeface="Calibri"/>
                <a:ea typeface="Calibri"/>
                <a:cs typeface="Calibri"/>
                <a:sym typeface="Calibri"/>
              </a:defRPr>
            </a:lvl2pPr>
            <a:lvl3pPr marL="1371600" lvl="2" indent="-1016000" algn="l">
              <a:spcBef>
                <a:spcPts val="5580"/>
              </a:spcBef>
              <a:spcAft>
                <a:spcPts val="0"/>
              </a:spcAft>
              <a:buSzPts val="12400"/>
              <a:buFont typeface="Calibri"/>
              <a:buChar char="•"/>
              <a:defRPr sz="12400">
                <a:latin typeface="Calibri"/>
                <a:ea typeface="Calibri"/>
                <a:cs typeface="Calibri"/>
                <a:sym typeface="Calibri"/>
              </a:defRPr>
            </a:lvl3pPr>
            <a:lvl4pPr marL="1828800" lvl="3" indent="-1016000" algn="l">
              <a:spcBef>
                <a:spcPts val="6200"/>
              </a:spcBef>
              <a:spcAft>
                <a:spcPts val="0"/>
              </a:spcAft>
              <a:buSzPts val="12400"/>
              <a:buFont typeface="Calibri"/>
              <a:buChar char="•"/>
              <a:defRPr sz="12400">
                <a:latin typeface="Calibri"/>
                <a:ea typeface="Calibri"/>
                <a:cs typeface="Calibri"/>
                <a:sym typeface="Calibri"/>
              </a:defRPr>
            </a:lvl4pPr>
            <a:lvl5pPr marL="2286000" lvl="4" indent="-1016000" algn="l">
              <a:spcBef>
                <a:spcPts val="6200"/>
              </a:spcBef>
              <a:spcAft>
                <a:spcPts val="0"/>
              </a:spcAft>
              <a:buSzPts val="12400"/>
              <a:buFont typeface="Calibri"/>
              <a:buChar char="•"/>
              <a:defRPr sz="12400">
                <a:latin typeface="Calibri"/>
                <a:ea typeface="Calibri"/>
                <a:cs typeface="Calibri"/>
                <a:sym typeface="Calibri"/>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143" name="Google Shape;143;p21"/>
          <p:cNvSpPr txBox="1">
            <a:spLocks noGrp="1"/>
          </p:cNvSpPr>
          <p:nvPr>
            <p:ph type="ftr" idx="11"/>
          </p:nvPr>
        </p:nvSpPr>
        <p:spPr>
          <a:xfrm>
            <a:off x="6777263" y="30219250"/>
            <a:ext cx="31032727" cy="1856218"/>
          </a:xfrm>
          <a:prstGeom prst="rect">
            <a:avLst/>
          </a:prstGeom>
          <a:noFill/>
          <a:ln>
            <a:noFill/>
          </a:ln>
        </p:spPr>
        <p:txBody>
          <a:bodyPr spcFirstLastPara="1" wrap="square" lIns="472200" tIns="236100" rIns="472200" bIns="236100" anchor="t" anchorCtr="0">
            <a:noAutofit/>
          </a:bodyPr>
          <a:lstStyle>
            <a:lvl1pPr marR="0" lvl="0" algn="l" rtl="0">
              <a:spcBef>
                <a:spcPts val="0"/>
              </a:spcBef>
              <a:spcAft>
                <a:spcPts val="0"/>
              </a:spcAft>
              <a:buSzPts val="1400"/>
              <a:buNone/>
              <a:defRPr sz="9300">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210283" y="9964192"/>
            <a:ext cx="36383198" cy="6875430"/>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420565" y="18176082"/>
            <a:ext cx="29962634" cy="8197056"/>
          </a:xfrm>
          <a:prstGeom prst="rect">
            <a:avLst/>
          </a:prstGeom>
          <a:noFill/>
          <a:ln>
            <a:noFill/>
          </a:ln>
        </p:spPr>
        <p:txBody>
          <a:bodyPr spcFirstLastPara="1" wrap="square" lIns="472650" tIns="236325" rIns="472650" bIns="236325" anchor="t" anchorCtr="0">
            <a:noAutofit/>
          </a:bodyPr>
          <a:lstStyle>
            <a:lvl1pPr lvl="0" algn="ctr">
              <a:spcBef>
                <a:spcPts val="3320"/>
              </a:spcBef>
              <a:spcAft>
                <a:spcPts val="0"/>
              </a:spcAft>
              <a:buClr>
                <a:srgbClr val="888888"/>
              </a:buClr>
              <a:buSzPts val="16600"/>
              <a:buNone/>
              <a:defRPr>
                <a:solidFill>
                  <a:srgbClr val="888888"/>
                </a:solidFill>
              </a:defRPr>
            </a:lvl1pPr>
            <a:lvl2pPr lvl="1" algn="ctr">
              <a:spcBef>
                <a:spcPts val="2900"/>
              </a:spcBef>
              <a:spcAft>
                <a:spcPts val="0"/>
              </a:spcAft>
              <a:buClr>
                <a:srgbClr val="888888"/>
              </a:buClr>
              <a:buSzPts val="14500"/>
              <a:buNone/>
              <a:defRPr>
                <a:solidFill>
                  <a:srgbClr val="888888"/>
                </a:solidFill>
              </a:defRPr>
            </a:lvl2pPr>
            <a:lvl3pPr lvl="2" algn="ctr">
              <a:spcBef>
                <a:spcPts val="2480"/>
              </a:spcBef>
              <a:spcAft>
                <a:spcPts val="0"/>
              </a:spcAft>
              <a:buClr>
                <a:srgbClr val="888888"/>
              </a:buClr>
              <a:buSzPts val="12400"/>
              <a:buNone/>
              <a:defRPr>
                <a:solidFill>
                  <a:srgbClr val="888888"/>
                </a:solidFill>
              </a:defRPr>
            </a:lvl3pPr>
            <a:lvl4pPr lvl="3" algn="ctr">
              <a:spcBef>
                <a:spcPts val="2060"/>
              </a:spcBef>
              <a:spcAft>
                <a:spcPts val="0"/>
              </a:spcAft>
              <a:buClr>
                <a:srgbClr val="888888"/>
              </a:buClr>
              <a:buSzPts val="10300"/>
              <a:buNone/>
              <a:defRPr>
                <a:solidFill>
                  <a:srgbClr val="888888"/>
                </a:solidFill>
              </a:defRPr>
            </a:lvl4pPr>
            <a:lvl5pPr lvl="4" algn="ctr">
              <a:spcBef>
                <a:spcPts val="2060"/>
              </a:spcBef>
              <a:spcAft>
                <a:spcPts val="0"/>
              </a:spcAft>
              <a:buClr>
                <a:srgbClr val="888888"/>
              </a:buClr>
              <a:buSzPts val="10300"/>
              <a:buNone/>
              <a:defRPr>
                <a:solidFill>
                  <a:srgbClr val="888888"/>
                </a:solidFill>
              </a:defRPr>
            </a:lvl5pPr>
            <a:lvl6pPr lvl="5" algn="ctr">
              <a:spcBef>
                <a:spcPts val="2060"/>
              </a:spcBef>
              <a:spcAft>
                <a:spcPts val="0"/>
              </a:spcAft>
              <a:buClr>
                <a:srgbClr val="888888"/>
              </a:buClr>
              <a:buSzPts val="10300"/>
              <a:buNone/>
              <a:defRPr>
                <a:solidFill>
                  <a:srgbClr val="888888"/>
                </a:solidFill>
              </a:defRPr>
            </a:lvl6pPr>
            <a:lvl7pPr lvl="6" algn="ctr">
              <a:spcBef>
                <a:spcPts val="2060"/>
              </a:spcBef>
              <a:spcAft>
                <a:spcPts val="0"/>
              </a:spcAft>
              <a:buClr>
                <a:srgbClr val="888888"/>
              </a:buClr>
              <a:buSzPts val="10300"/>
              <a:buNone/>
              <a:defRPr>
                <a:solidFill>
                  <a:srgbClr val="888888"/>
                </a:solidFill>
              </a:defRPr>
            </a:lvl7pPr>
            <a:lvl8pPr lvl="7" algn="ctr">
              <a:spcBef>
                <a:spcPts val="2060"/>
              </a:spcBef>
              <a:spcAft>
                <a:spcPts val="0"/>
              </a:spcAft>
              <a:buClr>
                <a:srgbClr val="888888"/>
              </a:buClr>
              <a:buSzPts val="10300"/>
              <a:buNone/>
              <a:defRPr>
                <a:solidFill>
                  <a:srgbClr val="888888"/>
                </a:solidFill>
              </a:defRPr>
            </a:lvl8pPr>
            <a:lvl9pPr lvl="8" algn="ctr">
              <a:spcBef>
                <a:spcPts val="2060"/>
              </a:spcBef>
              <a:spcAft>
                <a:spcPts val="0"/>
              </a:spcAft>
              <a:buClr>
                <a:srgbClr val="888888"/>
              </a:buClr>
              <a:buSzPts val="10300"/>
              <a:buNone/>
              <a:defRPr>
                <a:solidFill>
                  <a:srgbClr val="888888"/>
                </a:solidFill>
              </a:defRPr>
            </a:lvl9pPr>
          </a:lstStyle>
          <a:p>
            <a:endParaRPr/>
          </a:p>
        </p:txBody>
      </p:sp>
      <p:sp>
        <p:nvSpPr>
          <p:cNvPr id="22" name="Google Shape;22;p3"/>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5" name="Google Shape;25;p3"/>
          <p:cNvPicPr preferRelativeResize="0"/>
          <p:nvPr/>
        </p:nvPicPr>
        <p:blipFill rotWithShape="1">
          <a:blip r:embed="rId2">
            <a:alphaModFix/>
          </a:blip>
          <a:srcRect/>
          <a:stretch/>
        </p:blipFill>
        <p:spPr>
          <a:xfrm>
            <a:off x="29133407" y="701221"/>
            <a:ext cx="4918711" cy="3369951"/>
          </a:xfrm>
          <a:prstGeom prst="rect">
            <a:avLst/>
          </a:prstGeom>
          <a:noFill/>
          <a:ln>
            <a:noFill/>
          </a:ln>
        </p:spPr>
      </p:pic>
      <p:pic>
        <p:nvPicPr>
          <p:cNvPr id="26" name="Google Shape;26;p3"/>
          <p:cNvPicPr preferRelativeResize="0"/>
          <p:nvPr/>
        </p:nvPicPr>
        <p:blipFill rotWithShape="1">
          <a:blip r:embed="rId3">
            <a:alphaModFix/>
          </a:blip>
          <a:srcRect/>
          <a:stretch/>
        </p:blipFill>
        <p:spPr>
          <a:xfrm>
            <a:off x="38635364" y="3858601"/>
            <a:ext cx="3335787" cy="40711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4"/>
        <p:cNvGrpSpPr/>
        <p:nvPr/>
      </p:nvGrpSpPr>
      <p:grpSpPr>
        <a:xfrm>
          <a:off x="0" y="0"/>
          <a:ext cx="0" cy="0"/>
          <a:chOff x="0" y="0"/>
          <a:chExt cx="0" cy="0"/>
        </a:xfrm>
      </p:grpSpPr>
      <p:sp>
        <p:nvSpPr>
          <p:cNvPr id="155" name="Google Shape;155;p23"/>
          <p:cNvSpPr/>
          <p:nvPr/>
        </p:nvSpPr>
        <p:spPr>
          <a:xfrm>
            <a:off x="11102252" y="7929761"/>
            <a:ext cx="31701537" cy="24145677"/>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350" tIns="236175" rIns="472350" bIns="23617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pic>
        <p:nvPicPr>
          <p:cNvPr id="156" name="Google Shape;156;p23" descr="TCH_Stacked.eps"/>
          <p:cNvPicPr preferRelativeResize="0"/>
          <p:nvPr/>
        </p:nvPicPr>
        <p:blipFill rotWithShape="1">
          <a:blip r:embed="rId2">
            <a:alphaModFix/>
          </a:blip>
          <a:srcRect/>
          <a:stretch/>
        </p:blipFill>
        <p:spPr>
          <a:xfrm>
            <a:off x="1337618" y="19000246"/>
            <a:ext cx="8709377" cy="5702300"/>
          </a:xfrm>
          <a:prstGeom prst="rect">
            <a:avLst/>
          </a:prstGeom>
          <a:noFill/>
          <a:ln>
            <a:noFill/>
          </a:ln>
        </p:spPr>
      </p:pic>
      <p:pic>
        <p:nvPicPr>
          <p:cNvPr id="157" name="Google Shape;157;p23" descr="Pedi Images slide 1.jpg"/>
          <p:cNvPicPr preferRelativeResize="0"/>
          <p:nvPr/>
        </p:nvPicPr>
        <p:blipFill rotWithShape="1">
          <a:blip r:embed="rId3">
            <a:alphaModFix/>
          </a:blip>
          <a:srcRect/>
          <a:stretch/>
        </p:blipFill>
        <p:spPr>
          <a:xfrm>
            <a:off x="0" y="51976"/>
            <a:ext cx="42803763" cy="7900062"/>
          </a:xfrm>
          <a:prstGeom prst="rect">
            <a:avLst/>
          </a:prstGeom>
          <a:noFill/>
          <a:ln>
            <a:noFill/>
          </a:ln>
        </p:spPr>
      </p:pic>
      <p:cxnSp>
        <p:nvCxnSpPr>
          <p:cNvPr id="158" name="Google Shape;158;p23"/>
          <p:cNvCxnSpPr/>
          <p:nvPr/>
        </p:nvCxnSpPr>
        <p:spPr>
          <a:xfrm>
            <a:off x="1" y="7929761"/>
            <a:ext cx="42803762" cy="7427"/>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159" name="Google Shape;159;p23"/>
          <p:cNvSpPr txBox="1"/>
          <p:nvPr/>
        </p:nvSpPr>
        <p:spPr>
          <a:xfrm>
            <a:off x="28164283" y="28867896"/>
            <a:ext cx="13524801" cy="2138363"/>
          </a:xfrm>
          <a:prstGeom prst="rect">
            <a:avLst/>
          </a:prstGeom>
          <a:noFill/>
          <a:ln>
            <a:noFill/>
          </a:ln>
        </p:spPr>
        <p:txBody>
          <a:bodyPr spcFirstLastPara="1" wrap="square" lIns="472350" tIns="236175" rIns="472350" bIns="236175" anchor="t" anchorCtr="0">
            <a:noAutofit/>
          </a:bodyPr>
          <a:lstStyle/>
          <a:p>
            <a:pPr marL="0" marR="0" lvl="0" indent="0" algn="r" rtl="0">
              <a:spcBef>
                <a:spcPts val="0"/>
              </a:spcBef>
              <a:spcAft>
                <a:spcPts val="0"/>
              </a:spcAft>
              <a:buNone/>
            </a:pPr>
            <a:r>
              <a:rPr lang="en-US" sz="11900" i="1">
                <a:solidFill>
                  <a:srgbClr val="A6A6A6"/>
                </a:solidFill>
                <a:latin typeface="Arial"/>
                <a:ea typeface="Arial"/>
                <a:cs typeface="Arial"/>
                <a:sym typeface="Arial"/>
              </a:rPr>
              <a:t>Pediatrics</a:t>
            </a:r>
            <a:endParaRPr sz="1266"/>
          </a:p>
        </p:txBody>
      </p:sp>
      <p:pic>
        <p:nvPicPr>
          <p:cNvPr id="160" name="Google Shape;160;p23"/>
          <p:cNvPicPr preferRelativeResize="0"/>
          <p:nvPr/>
        </p:nvPicPr>
        <p:blipFill rotWithShape="1">
          <a:blip r:embed="rId4">
            <a:alphaModFix/>
          </a:blip>
          <a:srcRect/>
          <a:stretch/>
        </p:blipFill>
        <p:spPr>
          <a:xfrm>
            <a:off x="2682671" y="24992138"/>
            <a:ext cx="6019279" cy="6014145"/>
          </a:xfrm>
          <a:prstGeom prst="rect">
            <a:avLst/>
          </a:prstGeom>
          <a:noFill/>
          <a:ln>
            <a:noFill/>
          </a:ln>
        </p:spPr>
      </p:pic>
      <p:sp>
        <p:nvSpPr>
          <p:cNvPr id="161" name="Google Shape;161;p23"/>
          <p:cNvSpPr txBox="1">
            <a:spLocks noGrp="1"/>
          </p:cNvSpPr>
          <p:nvPr>
            <p:ph type="subTitle" idx="1"/>
          </p:nvPr>
        </p:nvSpPr>
        <p:spPr>
          <a:xfrm>
            <a:off x="15479211" y="24706274"/>
            <a:ext cx="25206662" cy="220918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500"/>
              <a:buFont typeface="Arial"/>
              <a:buNone/>
              <a:defRPr>
                <a:solidFill>
                  <a:srgbClr val="A6A6A6"/>
                </a:solidFill>
              </a:defRPr>
            </a:lvl1pPr>
            <a:lvl2pPr lvl="1" algn="l">
              <a:spcBef>
                <a:spcPts val="5220"/>
              </a:spcBef>
              <a:spcAft>
                <a:spcPts val="0"/>
              </a:spcAft>
              <a:buSzPts val="1800"/>
              <a:buChar char="‐"/>
              <a:defRPr/>
            </a:lvl2pPr>
            <a:lvl3pPr lvl="2" algn="l">
              <a:spcBef>
                <a:spcPts val="810"/>
              </a:spcBef>
              <a:spcAft>
                <a:spcPts val="0"/>
              </a:spcAft>
              <a:buSzPts val="1800"/>
              <a:buChar char="•"/>
              <a:defRPr/>
            </a:lvl3pPr>
            <a:lvl4pPr lvl="3" algn="l">
              <a:spcBef>
                <a:spcPts val="900"/>
              </a:spcBef>
              <a:spcAft>
                <a:spcPts val="0"/>
              </a:spcAft>
              <a:buSzPts val="1800"/>
              <a:buChar char="•"/>
              <a:defRPr/>
            </a:lvl4pPr>
            <a:lvl5pPr lvl="4" algn="l">
              <a:spcBef>
                <a:spcPts val="900"/>
              </a:spcBef>
              <a:spcAft>
                <a:spcPts val="0"/>
              </a:spcAft>
              <a:buSzPts val="1800"/>
              <a:buChar char="•"/>
              <a:defRPr/>
            </a:lvl5pPr>
            <a:lvl6pPr lvl="5" algn="l">
              <a:spcBef>
                <a:spcPts val="900"/>
              </a:spcBef>
              <a:spcAft>
                <a:spcPts val="0"/>
              </a:spcAft>
              <a:buSzPts val="1800"/>
              <a:buChar char="•"/>
              <a:defRPr/>
            </a:lvl6pPr>
            <a:lvl7pPr lvl="6" algn="l">
              <a:spcBef>
                <a:spcPts val="900"/>
              </a:spcBef>
              <a:spcAft>
                <a:spcPts val="0"/>
              </a:spcAft>
              <a:buSzPts val="1800"/>
              <a:buChar char="•"/>
              <a:defRPr/>
            </a:lvl7pPr>
            <a:lvl8pPr lvl="7" algn="l">
              <a:spcBef>
                <a:spcPts val="900"/>
              </a:spcBef>
              <a:spcAft>
                <a:spcPts val="0"/>
              </a:spcAft>
              <a:buSzPts val="1800"/>
              <a:buChar char="•"/>
              <a:defRPr/>
            </a:lvl8pPr>
            <a:lvl9pPr lvl="8" algn="l">
              <a:spcBef>
                <a:spcPts val="900"/>
              </a:spcBef>
              <a:spcAft>
                <a:spcPts val="0"/>
              </a:spcAft>
              <a:buSzPts val="1800"/>
              <a:buChar char="•"/>
              <a:defRPr/>
            </a:lvl9pPr>
          </a:lstStyle>
          <a:p>
            <a:endParaRPr/>
          </a:p>
        </p:txBody>
      </p:sp>
      <p:sp>
        <p:nvSpPr>
          <p:cNvPr id="162" name="Google Shape;162;p23"/>
          <p:cNvSpPr txBox="1">
            <a:spLocks noGrp="1"/>
          </p:cNvSpPr>
          <p:nvPr>
            <p:ph type="ctrTitle"/>
          </p:nvPr>
        </p:nvSpPr>
        <p:spPr>
          <a:xfrm>
            <a:off x="15479211" y="16512911"/>
            <a:ext cx="25206662" cy="78406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8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3"/>
        <p:cNvGrpSpPr/>
        <p:nvPr/>
      </p:nvGrpSpPr>
      <p:grpSpPr>
        <a:xfrm>
          <a:off x="0" y="0"/>
          <a:ext cx="0" cy="0"/>
          <a:chOff x="0" y="0"/>
          <a:chExt cx="0" cy="0"/>
        </a:xfrm>
      </p:grpSpPr>
      <p:sp>
        <p:nvSpPr>
          <p:cNvPr id="164" name="Google Shape;164;p24"/>
          <p:cNvSpPr txBox="1"/>
          <p:nvPr/>
        </p:nvSpPr>
        <p:spPr>
          <a:xfrm>
            <a:off x="356700" y="30248920"/>
            <a:ext cx="10567180" cy="2138363"/>
          </a:xfrm>
          <a:prstGeom prst="rect">
            <a:avLst/>
          </a:prstGeom>
          <a:noFill/>
          <a:ln>
            <a:noFill/>
          </a:ln>
        </p:spPr>
        <p:txBody>
          <a:bodyPr spcFirstLastPara="1" wrap="square" lIns="472350" tIns="236175" rIns="472350" bIns="23617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165" name="Google Shape;165;p24"/>
          <p:cNvSpPr txBox="1">
            <a:spLocks noGrp="1"/>
          </p:cNvSpPr>
          <p:nvPr>
            <p:ph type="body" idx="1"/>
          </p:nvPr>
        </p:nvSpPr>
        <p:spPr>
          <a:xfrm>
            <a:off x="2117904" y="7662466"/>
            <a:ext cx="38567975" cy="13252060"/>
          </a:xfrm>
          <a:prstGeom prst="rect">
            <a:avLst/>
          </a:prstGeom>
          <a:noFill/>
          <a:ln>
            <a:noFill/>
          </a:ln>
        </p:spPr>
        <p:txBody>
          <a:bodyPr spcFirstLastPara="1" wrap="square" lIns="0" tIns="0" rIns="0" bIns="0" anchor="t" anchorCtr="0">
            <a:noAutofit/>
          </a:bodyPr>
          <a:lstStyle>
            <a:lvl1pPr marL="457200" lvl="0" indent="-342900" algn="l">
              <a:spcBef>
                <a:spcPts val="1800"/>
              </a:spcBef>
              <a:spcAft>
                <a:spcPts val="0"/>
              </a:spcAft>
              <a:buSzPts val="1800"/>
              <a:buChar char="•"/>
              <a:defRPr/>
            </a:lvl1pPr>
            <a:lvl2pPr marL="914400" lvl="1" indent="-342900" algn="l">
              <a:spcBef>
                <a:spcPts val="648"/>
              </a:spcBef>
              <a:spcAft>
                <a:spcPts val="0"/>
              </a:spcAft>
              <a:buSzPts val="1800"/>
              <a:buChar char="‐"/>
              <a:defRPr/>
            </a:lvl2pPr>
            <a:lvl3pPr marL="1371600" lvl="2" indent="-342900" algn="l">
              <a:spcBef>
                <a:spcPts val="810"/>
              </a:spcBef>
              <a:spcAft>
                <a:spcPts val="0"/>
              </a:spcAft>
              <a:buSzPts val="1800"/>
              <a:buChar char="•"/>
              <a:defRPr/>
            </a:lvl3pPr>
            <a:lvl4pPr marL="1828800" lvl="3" indent="-952500" algn="l">
              <a:spcBef>
                <a:spcPts val="5700"/>
              </a:spcBef>
              <a:spcAft>
                <a:spcPts val="0"/>
              </a:spcAft>
              <a:buSzPts val="11400"/>
              <a:buFont typeface="Arial"/>
              <a:buChar char="•"/>
              <a:defRPr>
                <a:solidFill>
                  <a:srgbClr val="7F7F7F"/>
                </a:solidFill>
                <a:latin typeface="Arial"/>
                <a:ea typeface="Arial"/>
                <a:cs typeface="Arial"/>
                <a:sym typeface="Arial"/>
              </a:defRPr>
            </a:lvl4pPr>
            <a:lvl5pPr marL="2286000" lvl="4" indent="-952500" algn="l">
              <a:spcBef>
                <a:spcPts val="5700"/>
              </a:spcBef>
              <a:spcAft>
                <a:spcPts val="0"/>
              </a:spcAft>
              <a:buSzPts val="11400"/>
              <a:buFont typeface="Arial"/>
              <a:buChar char="•"/>
              <a:defRPr>
                <a:solidFill>
                  <a:srgbClr val="7F7F7F"/>
                </a:solidFill>
                <a:latin typeface="Arial"/>
                <a:ea typeface="Arial"/>
                <a:cs typeface="Arial"/>
                <a:sym typeface="Arial"/>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166" name="Google Shape;166;p24"/>
          <p:cNvSpPr txBox="1">
            <a:spLocks noGrp="1"/>
          </p:cNvSpPr>
          <p:nvPr>
            <p:ph type="title"/>
          </p:nvPr>
        </p:nvSpPr>
        <p:spPr>
          <a:xfrm>
            <a:off x="1515969" y="564292"/>
            <a:ext cx="39169904" cy="4737067"/>
          </a:xfrm>
          <a:prstGeom prst="rect">
            <a:avLst/>
          </a:prstGeom>
          <a:noFill/>
          <a:ln>
            <a:noFill/>
          </a:ln>
        </p:spPr>
        <p:txBody>
          <a:bodyPr spcFirstLastPara="1" wrap="square" lIns="446800" tIns="446800" rIns="446800" bIns="446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25"/>
          <p:cNvSpPr txBox="1"/>
          <p:nvPr/>
        </p:nvSpPr>
        <p:spPr>
          <a:xfrm>
            <a:off x="356700" y="30248920"/>
            <a:ext cx="10567180" cy="2138363"/>
          </a:xfrm>
          <a:prstGeom prst="rect">
            <a:avLst/>
          </a:prstGeom>
          <a:noFill/>
          <a:ln>
            <a:noFill/>
          </a:ln>
        </p:spPr>
        <p:txBody>
          <a:bodyPr spcFirstLastPara="1" wrap="square" lIns="472350" tIns="236175" rIns="472350" bIns="23617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169" name="Google Shape;169;p25"/>
          <p:cNvSpPr txBox="1">
            <a:spLocks noGrp="1"/>
          </p:cNvSpPr>
          <p:nvPr>
            <p:ph type="title"/>
          </p:nvPr>
        </p:nvSpPr>
        <p:spPr>
          <a:xfrm>
            <a:off x="1515969" y="564292"/>
            <a:ext cx="39169904" cy="4737067"/>
          </a:xfrm>
          <a:prstGeom prst="rect">
            <a:avLst/>
          </a:prstGeom>
          <a:noFill/>
          <a:ln>
            <a:noFill/>
          </a:ln>
        </p:spPr>
        <p:txBody>
          <a:bodyPr spcFirstLastPara="1" wrap="square" lIns="446800" tIns="446800" rIns="446800" bIns="446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Chart">
  <p:cSld name="Title, Text and Chart">
    <p:spTree>
      <p:nvGrpSpPr>
        <p:cNvPr id="1" name="Shape 170"/>
        <p:cNvGrpSpPr/>
        <p:nvPr/>
      </p:nvGrpSpPr>
      <p:grpSpPr>
        <a:xfrm>
          <a:off x="0" y="0"/>
          <a:ext cx="0" cy="0"/>
          <a:chOff x="0" y="0"/>
          <a:chExt cx="0" cy="0"/>
        </a:xfrm>
      </p:grpSpPr>
      <p:sp>
        <p:nvSpPr>
          <p:cNvPr id="171" name="Google Shape;171;p26"/>
          <p:cNvSpPr txBox="1"/>
          <p:nvPr/>
        </p:nvSpPr>
        <p:spPr>
          <a:xfrm>
            <a:off x="356700" y="30248920"/>
            <a:ext cx="10567180" cy="2138363"/>
          </a:xfrm>
          <a:prstGeom prst="rect">
            <a:avLst/>
          </a:prstGeom>
          <a:noFill/>
          <a:ln>
            <a:noFill/>
          </a:ln>
        </p:spPr>
        <p:txBody>
          <a:bodyPr spcFirstLastPara="1" wrap="square" lIns="472350" tIns="236175" rIns="472350" bIns="23617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27"/>
          <p:cNvSpPr txBox="1">
            <a:spLocks noGrp="1"/>
          </p:cNvSpPr>
          <p:nvPr>
            <p:ph type="dt" idx="10"/>
          </p:nvPr>
        </p:nvSpPr>
        <p:spPr>
          <a:xfrm>
            <a:off x="2140189" y="29729180"/>
            <a:ext cx="998754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a:spLocks noGrp="1"/>
          </p:cNvSpPr>
          <p:nvPr>
            <p:ph type="ftr" idx="11"/>
          </p:nvPr>
        </p:nvSpPr>
        <p:spPr>
          <a:xfrm>
            <a:off x="14624621" y="29729180"/>
            <a:ext cx="1355452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75" name="Google Shape;175;p27"/>
          <p:cNvSpPr txBox="1">
            <a:spLocks noGrp="1"/>
          </p:cNvSpPr>
          <p:nvPr>
            <p:ph type="sldNum" idx="12"/>
          </p:nvPr>
        </p:nvSpPr>
        <p:spPr>
          <a:xfrm>
            <a:off x="30676031" y="29729180"/>
            <a:ext cx="9987545" cy="1707721"/>
          </a:xfrm>
          <a:prstGeom prst="rect">
            <a:avLst/>
          </a:prstGeom>
          <a:noFill/>
          <a:ln>
            <a:noFill/>
          </a:ln>
        </p:spPr>
        <p:txBody>
          <a:bodyPr spcFirstLastPara="1" wrap="square" lIns="472350" tIns="236175" rIns="472350" bIns="23617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1515969" y="564292"/>
            <a:ext cx="39169904" cy="4737067"/>
          </a:xfrm>
          <a:prstGeom prst="rect">
            <a:avLst/>
          </a:prstGeom>
          <a:noFill/>
          <a:ln>
            <a:noFill/>
          </a:ln>
        </p:spPr>
        <p:txBody>
          <a:bodyPr spcFirstLastPara="1" wrap="square" lIns="446800" tIns="446800" rIns="446800" bIns="446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8"/>
          <p:cNvSpPr txBox="1">
            <a:spLocks noGrp="1"/>
          </p:cNvSpPr>
          <p:nvPr>
            <p:ph type="body" idx="1"/>
          </p:nvPr>
        </p:nvSpPr>
        <p:spPr>
          <a:xfrm>
            <a:off x="2140188"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179" name="Google Shape;179;p28"/>
          <p:cNvSpPr txBox="1">
            <a:spLocks noGrp="1"/>
          </p:cNvSpPr>
          <p:nvPr>
            <p:ph type="body" idx="2"/>
          </p:nvPr>
        </p:nvSpPr>
        <p:spPr>
          <a:xfrm>
            <a:off x="21758579"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180" name="Google Shape;180;p28"/>
          <p:cNvSpPr txBox="1">
            <a:spLocks noGrp="1"/>
          </p:cNvSpPr>
          <p:nvPr>
            <p:ph type="dt" idx="10"/>
          </p:nvPr>
        </p:nvSpPr>
        <p:spPr>
          <a:xfrm>
            <a:off x="2140189" y="29729180"/>
            <a:ext cx="998754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81" name="Google Shape;181;p28"/>
          <p:cNvSpPr txBox="1">
            <a:spLocks noGrp="1"/>
          </p:cNvSpPr>
          <p:nvPr>
            <p:ph type="ftr" idx="11"/>
          </p:nvPr>
        </p:nvSpPr>
        <p:spPr>
          <a:xfrm>
            <a:off x="14624621" y="29729180"/>
            <a:ext cx="1355452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82" name="Google Shape;182;p28"/>
          <p:cNvSpPr txBox="1">
            <a:spLocks noGrp="1"/>
          </p:cNvSpPr>
          <p:nvPr>
            <p:ph type="sldNum" idx="12"/>
          </p:nvPr>
        </p:nvSpPr>
        <p:spPr>
          <a:xfrm>
            <a:off x="30676031" y="29729180"/>
            <a:ext cx="9987545" cy="1707721"/>
          </a:xfrm>
          <a:prstGeom prst="rect">
            <a:avLst/>
          </a:prstGeom>
          <a:noFill/>
          <a:ln>
            <a:noFill/>
          </a:ln>
        </p:spPr>
        <p:txBody>
          <a:bodyPr spcFirstLastPara="1" wrap="square" lIns="472350" tIns="236175" rIns="472350" bIns="23617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Chart" type="chart">
  <p:cSld name="CHART">
    <p:spTree>
      <p:nvGrpSpPr>
        <p:cNvPr id="1" name="Shape 183"/>
        <p:cNvGrpSpPr/>
        <p:nvPr/>
      </p:nvGrpSpPr>
      <p:grpSpPr>
        <a:xfrm>
          <a:off x="0" y="0"/>
          <a:ext cx="0" cy="0"/>
          <a:chOff x="0" y="0"/>
          <a:chExt cx="0" cy="0"/>
        </a:xfrm>
      </p:grpSpPr>
      <p:sp>
        <p:nvSpPr>
          <p:cNvPr id="184" name="Google Shape;184;p29"/>
          <p:cNvSpPr/>
          <p:nvPr/>
        </p:nvSpPr>
        <p:spPr>
          <a:xfrm>
            <a:off x="1" y="26"/>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350" tIns="236175" rIns="472350" bIns="23617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185" name="Google Shape;185;p29"/>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186" name="Google Shape;186;p29"/>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187" name="Google Shape;187;p29"/>
          <p:cNvSpPr/>
          <p:nvPr/>
        </p:nvSpPr>
        <p:spPr>
          <a:xfrm>
            <a:off x="19017617" y="31276800"/>
            <a:ext cx="6917309" cy="624666"/>
          </a:xfrm>
          <a:prstGeom prst="rect">
            <a:avLst/>
          </a:prstGeom>
          <a:noFill/>
          <a:ln>
            <a:noFill/>
          </a:ln>
        </p:spPr>
        <p:txBody>
          <a:bodyPr spcFirstLastPara="1" wrap="square" lIns="44680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188" name="Google Shape;188;p29" descr="TCH-Pref_Vert_Lockup_4c_150.png"/>
          <p:cNvPicPr preferRelativeResize="0"/>
          <p:nvPr/>
        </p:nvPicPr>
        <p:blipFill rotWithShape="1">
          <a:blip r:embed="rId2">
            <a:alphaModFix/>
          </a:blip>
          <a:srcRect/>
          <a:stretch/>
        </p:blipFill>
        <p:spPr>
          <a:xfrm>
            <a:off x="31671812" y="28296181"/>
            <a:ext cx="5001206" cy="3504539"/>
          </a:xfrm>
          <a:prstGeom prst="rect">
            <a:avLst/>
          </a:prstGeom>
          <a:noFill/>
          <a:ln>
            <a:noFill/>
          </a:ln>
        </p:spPr>
      </p:pic>
      <p:sp>
        <p:nvSpPr>
          <p:cNvPr id="189" name="Google Shape;189;p29"/>
          <p:cNvSpPr txBox="1"/>
          <p:nvPr/>
        </p:nvSpPr>
        <p:spPr>
          <a:xfrm>
            <a:off x="356700" y="30248920"/>
            <a:ext cx="10567180" cy="2138363"/>
          </a:xfrm>
          <a:prstGeom prst="rect">
            <a:avLst/>
          </a:prstGeom>
          <a:noFill/>
          <a:ln>
            <a:noFill/>
          </a:ln>
        </p:spPr>
        <p:txBody>
          <a:bodyPr spcFirstLastPara="1" wrap="square" lIns="472350" tIns="236175" rIns="472350" bIns="23617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190" name="Google Shape;190;p29"/>
          <p:cNvPicPr preferRelativeResize="0"/>
          <p:nvPr/>
        </p:nvPicPr>
        <p:blipFill rotWithShape="1">
          <a:blip r:embed="rId3">
            <a:alphaModFix/>
          </a:blip>
          <a:srcRect/>
          <a:stretch/>
        </p:blipFill>
        <p:spPr>
          <a:xfrm>
            <a:off x="37505315" y="28207084"/>
            <a:ext cx="3693309" cy="3682736"/>
          </a:xfrm>
          <a:prstGeom prst="rect">
            <a:avLst/>
          </a:prstGeom>
          <a:noFill/>
          <a:ln>
            <a:noFill/>
          </a:ln>
        </p:spPr>
      </p:pic>
      <p:sp>
        <p:nvSpPr>
          <p:cNvPr id="191" name="Google Shape;191;p29"/>
          <p:cNvSpPr txBox="1">
            <a:spLocks noGrp="1"/>
          </p:cNvSpPr>
          <p:nvPr>
            <p:ph type="title"/>
          </p:nvPr>
        </p:nvSpPr>
        <p:spPr>
          <a:xfrm>
            <a:off x="2140188" y="1284505"/>
            <a:ext cx="38523387" cy="5345907"/>
          </a:xfrm>
          <a:prstGeom prst="rect">
            <a:avLst/>
          </a:prstGeom>
          <a:noFill/>
          <a:ln>
            <a:noFill/>
          </a:ln>
        </p:spPr>
        <p:txBody>
          <a:bodyPr spcFirstLastPara="1" wrap="square" lIns="446800" tIns="446800" rIns="446800" bIns="4468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9"/>
          <p:cNvSpPr>
            <a:spLocks noGrp="1"/>
          </p:cNvSpPr>
          <p:nvPr>
            <p:ph type="chart" idx="2"/>
          </p:nvPr>
        </p:nvSpPr>
        <p:spPr>
          <a:xfrm>
            <a:off x="2140188" y="7484280"/>
            <a:ext cx="38523387" cy="21168306"/>
          </a:xfrm>
          <a:prstGeom prst="rect">
            <a:avLst/>
          </a:prstGeom>
          <a:noFill/>
          <a:ln>
            <a:noFill/>
          </a:ln>
        </p:spPr>
        <p:txBody>
          <a:bodyPr spcFirstLastPara="1" wrap="square" lIns="0" tIns="0" rIns="0" bIns="0" anchor="t" anchorCtr="0">
            <a:noAutofit/>
          </a:bodyPr>
          <a:lstStyle>
            <a:lvl1pPr marR="0" lvl="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R="0" lvl="1"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R="0" lvl="2"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R="0" lvl="3"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R="0" lvl="4"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R="0" lvl="5"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R="0" lvl="6"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R="0" lvl="7"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R="0" lvl="8"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193" name="Google Shape;193;p29"/>
          <p:cNvSpPr txBox="1">
            <a:spLocks noGrp="1"/>
          </p:cNvSpPr>
          <p:nvPr>
            <p:ph type="dt" idx="10"/>
          </p:nvPr>
        </p:nvSpPr>
        <p:spPr>
          <a:xfrm>
            <a:off x="2140189" y="29729180"/>
            <a:ext cx="998754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94" name="Google Shape;194;p29"/>
          <p:cNvSpPr txBox="1">
            <a:spLocks noGrp="1"/>
          </p:cNvSpPr>
          <p:nvPr>
            <p:ph type="ftr" idx="11"/>
          </p:nvPr>
        </p:nvSpPr>
        <p:spPr>
          <a:xfrm>
            <a:off x="14624621" y="29729180"/>
            <a:ext cx="13554525" cy="1707721"/>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95" name="Google Shape;195;p29"/>
          <p:cNvSpPr txBox="1">
            <a:spLocks noGrp="1"/>
          </p:cNvSpPr>
          <p:nvPr>
            <p:ph type="sldNum" idx="12"/>
          </p:nvPr>
        </p:nvSpPr>
        <p:spPr>
          <a:xfrm>
            <a:off x="30676031" y="29729180"/>
            <a:ext cx="9987545" cy="1707721"/>
          </a:xfrm>
          <a:prstGeom prst="rect">
            <a:avLst/>
          </a:prstGeom>
          <a:noFill/>
          <a:ln>
            <a:noFill/>
          </a:ln>
        </p:spPr>
        <p:txBody>
          <a:bodyPr spcFirstLastPara="1" wrap="square" lIns="472350" tIns="236175" rIns="472350" bIns="23617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ARTIS Title and Content" type="obj">
  <p:cSld name="OBJECT">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2">
            <a:alphaModFix/>
          </a:blip>
          <a:srcRect/>
          <a:stretch/>
        </p:blipFill>
        <p:spPr>
          <a:xfrm>
            <a:off x="7" y="28867895"/>
            <a:ext cx="4681661" cy="3207544"/>
          </a:xfrm>
          <a:prstGeom prst="rect">
            <a:avLst/>
          </a:prstGeom>
          <a:noFill/>
          <a:ln>
            <a:noFill/>
          </a:ln>
        </p:spPr>
      </p:pic>
      <p:pic>
        <p:nvPicPr>
          <p:cNvPr id="198" name="Google Shape;198;p30" descr="Ribbon"/>
          <p:cNvPicPr preferRelativeResize="0"/>
          <p:nvPr/>
        </p:nvPicPr>
        <p:blipFill rotWithShape="1">
          <a:blip r:embed="rId3">
            <a:alphaModFix/>
          </a:blip>
          <a:srcRect/>
          <a:stretch/>
        </p:blipFill>
        <p:spPr>
          <a:xfrm>
            <a:off x="39474583" y="1781968"/>
            <a:ext cx="2140188" cy="3207544"/>
          </a:xfrm>
          <a:prstGeom prst="rect">
            <a:avLst/>
          </a:prstGeom>
          <a:noFill/>
          <a:ln>
            <a:noFill/>
          </a:ln>
        </p:spPr>
      </p:pic>
      <p:sp>
        <p:nvSpPr>
          <p:cNvPr id="199" name="Google Shape;199;p30"/>
          <p:cNvSpPr txBox="1">
            <a:spLocks noGrp="1"/>
          </p:cNvSpPr>
          <p:nvPr>
            <p:ph type="title"/>
          </p:nvPr>
        </p:nvSpPr>
        <p:spPr>
          <a:xfrm>
            <a:off x="713422" y="905292"/>
            <a:ext cx="41376966" cy="4989512"/>
          </a:xfrm>
          <a:prstGeom prst="rect">
            <a:avLst/>
          </a:prstGeom>
          <a:solidFill>
            <a:srgbClr val="001B3A"/>
          </a:solidFill>
          <a:ln>
            <a:noFill/>
          </a:ln>
        </p:spPr>
        <p:txBody>
          <a:bodyPr spcFirstLastPara="1" wrap="square" lIns="446800" tIns="446800" rIns="446800" bIns="446800" anchor="ctr" anchorCtr="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body" idx="1"/>
          </p:nvPr>
        </p:nvSpPr>
        <p:spPr>
          <a:xfrm>
            <a:off x="2345159" y="6771507"/>
            <a:ext cx="36918246" cy="14150971"/>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Calibri"/>
              <a:buChar char="•"/>
              <a:defRPr sz="14500">
                <a:latin typeface="Calibri"/>
                <a:ea typeface="Calibri"/>
                <a:cs typeface="Calibri"/>
                <a:sym typeface="Calibri"/>
              </a:defRPr>
            </a:lvl1pPr>
            <a:lvl2pPr marL="914400" lvl="1" indent="-1016000" algn="l">
              <a:spcBef>
                <a:spcPts val="5220"/>
              </a:spcBef>
              <a:spcAft>
                <a:spcPts val="0"/>
              </a:spcAft>
              <a:buSzPts val="12400"/>
              <a:buChar char="‐"/>
              <a:defRPr sz="12400">
                <a:latin typeface="Calibri"/>
                <a:ea typeface="Calibri"/>
                <a:cs typeface="Calibri"/>
                <a:sym typeface="Calibri"/>
              </a:defRPr>
            </a:lvl2pPr>
            <a:lvl3pPr marL="1371600" lvl="2" indent="-1016000" algn="l">
              <a:spcBef>
                <a:spcPts val="5580"/>
              </a:spcBef>
              <a:spcAft>
                <a:spcPts val="0"/>
              </a:spcAft>
              <a:buSzPts val="12400"/>
              <a:buFont typeface="Calibri"/>
              <a:buChar char="•"/>
              <a:defRPr sz="12400">
                <a:latin typeface="Calibri"/>
                <a:ea typeface="Calibri"/>
                <a:cs typeface="Calibri"/>
                <a:sym typeface="Calibri"/>
              </a:defRPr>
            </a:lvl3pPr>
            <a:lvl4pPr marL="1828800" lvl="3" indent="-1016000" algn="l">
              <a:spcBef>
                <a:spcPts val="6200"/>
              </a:spcBef>
              <a:spcAft>
                <a:spcPts val="0"/>
              </a:spcAft>
              <a:buSzPts val="12400"/>
              <a:buFont typeface="Calibri"/>
              <a:buChar char="•"/>
              <a:defRPr sz="12400">
                <a:latin typeface="Calibri"/>
                <a:ea typeface="Calibri"/>
                <a:cs typeface="Calibri"/>
                <a:sym typeface="Calibri"/>
              </a:defRPr>
            </a:lvl4pPr>
            <a:lvl5pPr marL="2286000" lvl="4" indent="-1016000" algn="l">
              <a:spcBef>
                <a:spcPts val="6200"/>
              </a:spcBef>
              <a:spcAft>
                <a:spcPts val="0"/>
              </a:spcAft>
              <a:buSzPts val="12400"/>
              <a:buFont typeface="Calibri"/>
              <a:buChar char="•"/>
              <a:defRPr sz="12400">
                <a:latin typeface="Calibri"/>
                <a:ea typeface="Calibri"/>
                <a:cs typeface="Calibri"/>
                <a:sym typeface="Calibri"/>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201" name="Google Shape;201;p30"/>
          <p:cNvSpPr txBox="1">
            <a:spLocks noGrp="1"/>
          </p:cNvSpPr>
          <p:nvPr>
            <p:ph type="ftr" idx="11"/>
          </p:nvPr>
        </p:nvSpPr>
        <p:spPr>
          <a:xfrm>
            <a:off x="6777263" y="30219246"/>
            <a:ext cx="31032727" cy="1856218"/>
          </a:xfrm>
          <a:prstGeom prst="rect">
            <a:avLst/>
          </a:prstGeom>
          <a:noFill/>
          <a:ln>
            <a:noFill/>
          </a:ln>
        </p:spPr>
        <p:txBody>
          <a:bodyPr spcFirstLastPara="1" wrap="square" lIns="472350" tIns="236175" rIns="472350" bIns="236175" anchor="t" anchorCtr="0">
            <a:noAutofit/>
          </a:bodyPr>
          <a:lstStyle>
            <a:lvl1pPr marR="0" lvl="0" algn="l" rtl="0">
              <a:spcBef>
                <a:spcPts val="0"/>
              </a:spcBef>
              <a:spcAft>
                <a:spcPts val="0"/>
              </a:spcAft>
              <a:buSzPts val="1400"/>
              <a:buNone/>
              <a:defRPr sz="9300">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2"/>
        <p:cNvGrpSpPr/>
        <p:nvPr/>
      </p:nvGrpSpPr>
      <p:grpSpPr>
        <a:xfrm>
          <a:off x="0" y="0"/>
          <a:ext cx="0" cy="0"/>
          <a:chOff x="0" y="0"/>
          <a:chExt cx="0" cy="0"/>
        </a:xfrm>
      </p:grpSpPr>
      <p:sp>
        <p:nvSpPr>
          <p:cNvPr id="213" name="Google Shape;213;p32"/>
          <p:cNvSpPr/>
          <p:nvPr/>
        </p:nvSpPr>
        <p:spPr>
          <a:xfrm>
            <a:off x="1" y="7952039"/>
            <a:ext cx="42803762" cy="24145677"/>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650" tIns="236325" rIns="472650" bIns="23632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214" name="Google Shape;214;p32"/>
          <p:cNvCxnSpPr/>
          <p:nvPr/>
        </p:nvCxnSpPr>
        <p:spPr>
          <a:xfrm>
            <a:off x="1" y="7929761"/>
            <a:ext cx="42803762" cy="7427"/>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215" name="Google Shape;215;p32"/>
          <p:cNvSpPr txBox="1">
            <a:spLocks noGrp="1"/>
          </p:cNvSpPr>
          <p:nvPr>
            <p:ph type="subTitle" idx="1"/>
          </p:nvPr>
        </p:nvSpPr>
        <p:spPr>
          <a:xfrm>
            <a:off x="15479211" y="24706265"/>
            <a:ext cx="25206662" cy="220918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500"/>
              <a:buFont typeface="Arial"/>
              <a:buNone/>
              <a:defRPr>
                <a:solidFill>
                  <a:srgbClr val="A6A6A6"/>
                </a:solidFill>
              </a:defRPr>
            </a:lvl1pPr>
            <a:lvl2pPr lvl="1" algn="l">
              <a:spcBef>
                <a:spcPts val="5220"/>
              </a:spcBef>
              <a:spcAft>
                <a:spcPts val="0"/>
              </a:spcAft>
              <a:buSzPts val="1800"/>
              <a:buChar char="‐"/>
              <a:defRPr/>
            </a:lvl2pPr>
            <a:lvl3pPr lvl="2" algn="l">
              <a:spcBef>
                <a:spcPts val="810"/>
              </a:spcBef>
              <a:spcAft>
                <a:spcPts val="0"/>
              </a:spcAft>
              <a:buSzPts val="1800"/>
              <a:buChar char="•"/>
              <a:defRPr/>
            </a:lvl3pPr>
            <a:lvl4pPr lvl="3" algn="l">
              <a:spcBef>
                <a:spcPts val="900"/>
              </a:spcBef>
              <a:spcAft>
                <a:spcPts val="0"/>
              </a:spcAft>
              <a:buSzPts val="1800"/>
              <a:buChar char="•"/>
              <a:defRPr/>
            </a:lvl4pPr>
            <a:lvl5pPr lvl="4" algn="l">
              <a:spcBef>
                <a:spcPts val="900"/>
              </a:spcBef>
              <a:spcAft>
                <a:spcPts val="0"/>
              </a:spcAft>
              <a:buSzPts val="1800"/>
              <a:buChar char="•"/>
              <a:defRPr/>
            </a:lvl5pPr>
            <a:lvl6pPr lvl="5" algn="l">
              <a:spcBef>
                <a:spcPts val="900"/>
              </a:spcBef>
              <a:spcAft>
                <a:spcPts val="0"/>
              </a:spcAft>
              <a:buSzPts val="1800"/>
              <a:buChar char="•"/>
              <a:defRPr/>
            </a:lvl6pPr>
            <a:lvl7pPr lvl="6" algn="l">
              <a:spcBef>
                <a:spcPts val="900"/>
              </a:spcBef>
              <a:spcAft>
                <a:spcPts val="0"/>
              </a:spcAft>
              <a:buSzPts val="1800"/>
              <a:buChar char="•"/>
              <a:defRPr/>
            </a:lvl7pPr>
            <a:lvl8pPr lvl="7" algn="l">
              <a:spcBef>
                <a:spcPts val="900"/>
              </a:spcBef>
              <a:spcAft>
                <a:spcPts val="0"/>
              </a:spcAft>
              <a:buSzPts val="1800"/>
              <a:buChar char="•"/>
              <a:defRPr/>
            </a:lvl8pPr>
            <a:lvl9pPr lvl="8" algn="l">
              <a:spcBef>
                <a:spcPts val="900"/>
              </a:spcBef>
              <a:spcAft>
                <a:spcPts val="0"/>
              </a:spcAft>
              <a:buSzPts val="1800"/>
              <a:buChar char="•"/>
              <a:defRPr/>
            </a:lvl9pPr>
          </a:lstStyle>
          <a:p>
            <a:endParaRPr/>
          </a:p>
        </p:txBody>
      </p:sp>
      <p:sp>
        <p:nvSpPr>
          <p:cNvPr id="216" name="Google Shape;216;p32"/>
          <p:cNvSpPr txBox="1">
            <a:spLocks noGrp="1"/>
          </p:cNvSpPr>
          <p:nvPr>
            <p:ph type="ctrTitle"/>
          </p:nvPr>
        </p:nvSpPr>
        <p:spPr>
          <a:xfrm>
            <a:off x="15479211" y="16512911"/>
            <a:ext cx="25206662" cy="78406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8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17" name="Google Shape;217;p32"/>
          <p:cNvPicPr preferRelativeResize="0"/>
          <p:nvPr/>
        </p:nvPicPr>
        <p:blipFill rotWithShape="1">
          <a:blip r:embed="rId2">
            <a:alphaModFix/>
          </a:blip>
          <a:srcRect/>
          <a:stretch/>
        </p:blipFill>
        <p:spPr>
          <a:xfrm>
            <a:off x="36967472" y="1021976"/>
            <a:ext cx="5200687" cy="634719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8"/>
        <p:cNvGrpSpPr/>
        <p:nvPr/>
      </p:nvGrpSpPr>
      <p:grpSpPr>
        <a:xfrm>
          <a:off x="0" y="0"/>
          <a:ext cx="0" cy="0"/>
          <a:chOff x="0" y="0"/>
          <a:chExt cx="0" cy="0"/>
        </a:xfrm>
      </p:grpSpPr>
      <p:sp>
        <p:nvSpPr>
          <p:cNvPr id="219" name="Google Shape;219;p33"/>
          <p:cNvSpPr txBox="1"/>
          <p:nvPr/>
        </p:nvSpPr>
        <p:spPr>
          <a:xfrm>
            <a:off x="356700" y="30248920"/>
            <a:ext cx="10567180" cy="2138363"/>
          </a:xfrm>
          <a:prstGeom prst="rect">
            <a:avLst/>
          </a:prstGeom>
          <a:noFill/>
          <a:ln>
            <a:noFill/>
          </a:ln>
        </p:spPr>
        <p:txBody>
          <a:bodyPr spcFirstLastPara="1" wrap="square" lIns="472650" tIns="236325" rIns="472650" bIns="23632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220" name="Google Shape;220;p33"/>
          <p:cNvSpPr txBox="1">
            <a:spLocks noGrp="1"/>
          </p:cNvSpPr>
          <p:nvPr>
            <p:ph type="body" idx="1"/>
          </p:nvPr>
        </p:nvSpPr>
        <p:spPr>
          <a:xfrm>
            <a:off x="2117904" y="7662466"/>
            <a:ext cx="38567975" cy="13252060"/>
          </a:xfrm>
          <a:prstGeom prst="rect">
            <a:avLst/>
          </a:prstGeom>
          <a:noFill/>
          <a:ln>
            <a:noFill/>
          </a:ln>
        </p:spPr>
        <p:txBody>
          <a:bodyPr spcFirstLastPara="1" wrap="square" lIns="0" tIns="0" rIns="0" bIns="0" anchor="t" anchorCtr="0">
            <a:noAutofit/>
          </a:bodyPr>
          <a:lstStyle>
            <a:lvl1pPr marL="457200" lvl="0" indent="-342900" algn="l">
              <a:spcBef>
                <a:spcPts val="1800"/>
              </a:spcBef>
              <a:spcAft>
                <a:spcPts val="0"/>
              </a:spcAft>
              <a:buSzPts val="1800"/>
              <a:buChar char="•"/>
              <a:defRPr/>
            </a:lvl1pPr>
            <a:lvl2pPr marL="914400" lvl="1" indent="-342900" algn="l">
              <a:spcBef>
                <a:spcPts val="648"/>
              </a:spcBef>
              <a:spcAft>
                <a:spcPts val="0"/>
              </a:spcAft>
              <a:buSzPts val="1800"/>
              <a:buChar char="‐"/>
              <a:defRPr/>
            </a:lvl2pPr>
            <a:lvl3pPr marL="1371600" lvl="2" indent="-342900" algn="l">
              <a:spcBef>
                <a:spcPts val="810"/>
              </a:spcBef>
              <a:spcAft>
                <a:spcPts val="0"/>
              </a:spcAft>
              <a:buSzPts val="1800"/>
              <a:buChar char="•"/>
              <a:defRPr/>
            </a:lvl3pPr>
            <a:lvl4pPr marL="1828800" lvl="3" indent="-952500" algn="l">
              <a:spcBef>
                <a:spcPts val="5700"/>
              </a:spcBef>
              <a:spcAft>
                <a:spcPts val="0"/>
              </a:spcAft>
              <a:buSzPts val="11400"/>
              <a:buFont typeface="Arial"/>
              <a:buChar char="•"/>
              <a:defRPr>
                <a:solidFill>
                  <a:srgbClr val="7F7F7F"/>
                </a:solidFill>
                <a:latin typeface="Arial"/>
                <a:ea typeface="Arial"/>
                <a:cs typeface="Arial"/>
                <a:sym typeface="Arial"/>
              </a:defRPr>
            </a:lvl4pPr>
            <a:lvl5pPr marL="2286000" lvl="4" indent="-952500" algn="l">
              <a:spcBef>
                <a:spcPts val="5700"/>
              </a:spcBef>
              <a:spcAft>
                <a:spcPts val="0"/>
              </a:spcAft>
              <a:buSzPts val="11400"/>
              <a:buFont typeface="Arial"/>
              <a:buChar char="•"/>
              <a:defRPr>
                <a:solidFill>
                  <a:srgbClr val="7F7F7F"/>
                </a:solidFill>
                <a:latin typeface="Arial"/>
                <a:ea typeface="Arial"/>
                <a:cs typeface="Arial"/>
                <a:sym typeface="Arial"/>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221" name="Google Shape;221;p33"/>
          <p:cNvSpPr txBox="1">
            <a:spLocks noGrp="1"/>
          </p:cNvSpPr>
          <p:nvPr>
            <p:ph type="title"/>
          </p:nvPr>
        </p:nvSpPr>
        <p:spPr>
          <a:xfrm>
            <a:off x="1515969" y="564292"/>
            <a:ext cx="39169904" cy="4737067"/>
          </a:xfrm>
          <a:prstGeom prst="rect">
            <a:avLst/>
          </a:prstGeom>
          <a:noFill/>
          <a:ln>
            <a:noFill/>
          </a:ln>
        </p:spPr>
        <p:txBody>
          <a:bodyPr spcFirstLastPara="1" wrap="square" lIns="447100" tIns="447100" rIns="447100" bIns="447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140188" y="7484280"/>
            <a:ext cx="38523387" cy="21168306"/>
          </a:xfrm>
          <a:prstGeom prst="rect">
            <a:avLst/>
          </a:prstGeom>
          <a:noFill/>
          <a:ln>
            <a:noFill/>
          </a:ln>
        </p:spPr>
        <p:txBody>
          <a:bodyPr spcFirstLastPara="1" wrap="square" lIns="472650" tIns="236325" rIns="472650" bIns="236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2"/>
        <p:cNvGrpSpPr/>
        <p:nvPr/>
      </p:nvGrpSpPr>
      <p:grpSpPr>
        <a:xfrm>
          <a:off x="0" y="0"/>
          <a:ext cx="0" cy="0"/>
          <a:chOff x="0" y="0"/>
          <a:chExt cx="0" cy="0"/>
        </a:xfrm>
      </p:grpSpPr>
      <p:sp>
        <p:nvSpPr>
          <p:cNvPr id="223" name="Google Shape;223;p34"/>
          <p:cNvSpPr txBox="1"/>
          <p:nvPr/>
        </p:nvSpPr>
        <p:spPr>
          <a:xfrm>
            <a:off x="356700" y="30248920"/>
            <a:ext cx="10567180" cy="2138363"/>
          </a:xfrm>
          <a:prstGeom prst="rect">
            <a:avLst/>
          </a:prstGeom>
          <a:noFill/>
          <a:ln>
            <a:noFill/>
          </a:ln>
        </p:spPr>
        <p:txBody>
          <a:bodyPr spcFirstLastPara="1" wrap="square" lIns="472650" tIns="236325" rIns="472650" bIns="23632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224" name="Google Shape;224;p34"/>
          <p:cNvSpPr txBox="1">
            <a:spLocks noGrp="1"/>
          </p:cNvSpPr>
          <p:nvPr>
            <p:ph type="title"/>
          </p:nvPr>
        </p:nvSpPr>
        <p:spPr>
          <a:xfrm>
            <a:off x="1515969" y="564292"/>
            <a:ext cx="39169904" cy="4737067"/>
          </a:xfrm>
          <a:prstGeom prst="rect">
            <a:avLst/>
          </a:prstGeom>
          <a:noFill/>
          <a:ln>
            <a:noFill/>
          </a:ln>
        </p:spPr>
        <p:txBody>
          <a:bodyPr spcFirstLastPara="1" wrap="square" lIns="447100" tIns="447100" rIns="447100" bIns="447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ext and Chart">
  <p:cSld name="Title, Text and Chart">
    <p:spTree>
      <p:nvGrpSpPr>
        <p:cNvPr id="1" name="Shape 225"/>
        <p:cNvGrpSpPr/>
        <p:nvPr/>
      </p:nvGrpSpPr>
      <p:grpSpPr>
        <a:xfrm>
          <a:off x="0" y="0"/>
          <a:ext cx="0" cy="0"/>
          <a:chOff x="0" y="0"/>
          <a:chExt cx="0" cy="0"/>
        </a:xfrm>
      </p:grpSpPr>
      <p:sp>
        <p:nvSpPr>
          <p:cNvPr id="226" name="Google Shape;226;p35"/>
          <p:cNvSpPr txBox="1"/>
          <p:nvPr/>
        </p:nvSpPr>
        <p:spPr>
          <a:xfrm>
            <a:off x="356700" y="30248920"/>
            <a:ext cx="10567180" cy="2138363"/>
          </a:xfrm>
          <a:prstGeom prst="rect">
            <a:avLst/>
          </a:prstGeom>
          <a:noFill/>
          <a:ln>
            <a:noFill/>
          </a:ln>
        </p:spPr>
        <p:txBody>
          <a:bodyPr spcFirstLastPara="1" wrap="square" lIns="472650" tIns="236325" rIns="472650" bIns="23632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36"/>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29" name="Google Shape;229;p36"/>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30" name="Google Shape;230;p36"/>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1515969" y="564292"/>
            <a:ext cx="39169904" cy="4737067"/>
          </a:xfrm>
          <a:prstGeom prst="rect">
            <a:avLst/>
          </a:prstGeom>
          <a:noFill/>
          <a:ln>
            <a:noFill/>
          </a:ln>
        </p:spPr>
        <p:txBody>
          <a:bodyPr spcFirstLastPara="1" wrap="square" lIns="447100" tIns="447100" rIns="447100" bIns="447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7"/>
          <p:cNvSpPr txBox="1">
            <a:spLocks noGrp="1"/>
          </p:cNvSpPr>
          <p:nvPr>
            <p:ph type="body" idx="1"/>
          </p:nvPr>
        </p:nvSpPr>
        <p:spPr>
          <a:xfrm>
            <a:off x="2140188"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234" name="Google Shape;234;p37"/>
          <p:cNvSpPr txBox="1">
            <a:spLocks noGrp="1"/>
          </p:cNvSpPr>
          <p:nvPr>
            <p:ph type="body" idx="2"/>
          </p:nvPr>
        </p:nvSpPr>
        <p:spPr>
          <a:xfrm>
            <a:off x="21758579" y="7484269"/>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235" name="Google Shape;235;p37"/>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36" name="Google Shape;236;p37"/>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hart" type="chart">
  <p:cSld name="CHART">
    <p:spTree>
      <p:nvGrpSpPr>
        <p:cNvPr id="1" name="Shape 238"/>
        <p:cNvGrpSpPr/>
        <p:nvPr/>
      </p:nvGrpSpPr>
      <p:grpSpPr>
        <a:xfrm>
          <a:off x="0" y="0"/>
          <a:ext cx="0" cy="0"/>
          <a:chOff x="0" y="0"/>
          <a:chExt cx="0" cy="0"/>
        </a:xfrm>
      </p:grpSpPr>
      <p:sp>
        <p:nvSpPr>
          <p:cNvPr id="239" name="Google Shape;239;p38"/>
          <p:cNvSpPr/>
          <p:nvPr/>
        </p:nvSpPr>
        <p:spPr>
          <a:xfrm>
            <a:off x="1" y="17"/>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650" tIns="236325" rIns="472650" bIns="23632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240" name="Google Shape;240;p38"/>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241" name="Google Shape;241;p38"/>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242" name="Google Shape;242;p38"/>
          <p:cNvSpPr/>
          <p:nvPr/>
        </p:nvSpPr>
        <p:spPr>
          <a:xfrm>
            <a:off x="19017364" y="31276793"/>
            <a:ext cx="6917558" cy="624666"/>
          </a:xfrm>
          <a:prstGeom prst="rect">
            <a:avLst/>
          </a:prstGeom>
          <a:noFill/>
          <a:ln>
            <a:noFill/>
          </a:ln>
        </p:spPr>
        <p:txBody>
          <a:bodyPr spcFirstLastPara="1" wrap="square" lIns="44710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243" name="Google Shape;243;p38" descr="TCH-Pref_Vert_Lockup_4c_150.png"/>
          <p:cNvPicPr preferRelativeResize="0"/>
          <p:nvPr/>
        </p:nvPicPr>
        <p:blipFill rotWithShape="1">
          <a:blip r:embed="rId2">
            <a:alphaModFix/>
          </a:blip>
          <a:srcRect/>
          <a:stretch/>
        </p:blipFill>
        <p:spPr>
          <a:xfrm>
            <a:off x="31671812" y="28296181"/>
            <a:ext cx="5001206" cy="3504539"/>
          </a:xfrm>
          <a:prstGeom prst="rect">
            <a:avLst/>
          </a:prstGeom>
          <a:noFill/>
          <a:ln>
            <a:noFill/>
          </a:ln>
        </p:spPr>
      </p:pic>
      <p:sp>
        <p:nvSpPr>
          <p:cNvPr id="244" name="Google Shape;244;p38"/>
          <p:cNvSpPr txBox="1"/>
          <p:nvPr/>
        </p:nvSpPr>
        <p:spPr>
          <a:xfrm>
            <a:off x="356700" y="30248920"/>
            <a:ext cx="10567180" cy="2138363"/>
          </a:xfrm>
          <a:prstGeom prst="rect">
            <a:avLst/>
          </a:prstGeom>
          <a:noFill/>
          <a:ln>
            <a:noFill/>
          </a:ln>
        </p:spPr>
        <p:txBody>
          <a:bodyPr spcFirstLastPara="1" wrap="square" lIns="472650" tIns="236325" rIns="472650" bIns="23632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245" name="Google Shape;245;p38"/>
          <p:cNvPicPr preferRelativeResize="0"/>
          <p:nvPr/>
        </p:nvPicPr>
        <p:blipFill rotWithShape="1">
          <a:blip r:embed="rId3">
            <a:alphaModFix/>
          </a:blip>
          <a:srcRect/>
          <a:stretch/>
        </p:blipFill>
        <p:spPr>
          <a:xfrm>
            <a:off x="37505315" y="28207084"/>
            <a:ext cx="3693309" cy="3682736"/>
          </a:xfrm>
          <a:prstGeom prst="rect">
            <a:avLst/>
          </a:prstGeom>
          <a:noFill/>
          <a:ln>
            <a:noFill/>
          </a:ln>
        </p:spPr>
      </p:pic>
      <p:sp>
        <p:nvSpPr>
          <p:cNvPr id="246" name="Google Shape;246;p38"/>
          <p:cNvSpPr txBox="1">
            <a:spLocks noGrp="1"/>
          </p:cNvSpPr>
          <p:nvPr>
            <p:ph type="title"/>
          </p:nvPr>
        </p:nvSpPr>
        <p:spPr>
          <a:xfrm>
            <a:off x="2140188" y="1284505"/>
            <a:ext cx="38523387" cy="5345907"/>
          </a:xfrm>
          <a:prstGeom prst="rect">
            <a:avLst/>
          </a:prstGeom>
          <a:noFill/>
          <a:ln>
            <a:noFill/>
          </a:ln>
        </p:spPr>
        <p:txBody>
          <a:bodyPr spcFirstLastPara="1" wrap="square" lIns="447100" tIns="447100" rIns="447100" bIns="447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8"/>
          <p:cNvSpPr>
            <a:spLocks noGrp="1"/>
          </p:cNvSpPr>
          <p:nvPr>
            <p:ph type="chart" idx="2"/>
          </p:nvPr>
        </p:nvSpPr>
        <p:spPr>
          <a:xfrm>
            <a:off x="2140188" y="7484280"/>
            <a:ext cx="38523387" cy="21168306"/>
          </a:xfrm>
          <a:prstGeom prst="rect">
            <a:avLst/>
          </a:prstGeom>
          <a:noFill/>
          <a:ln>
            <a:noFill/>
          </a:ln>
        </p:spPr>
        <p:txBody>
          <a:bodyPr spcFirstLastPara="1" wrap="square" lIns="0" tIns="0" rIns="0" bIns="0" anchor="t" anchorCtr="0">
            <a:noAutofit/>
          </a:bodyPr>
          <a:lstStyle>
            <a:lvl1pPr marR="0" lvl="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R="0" lvl="1"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R="0" lvl="2"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R="0" lvl="3"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R="0" lvl="4"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R="0" lvl="5"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R="0" lvl="6"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R="0" lvl="7"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R="0" lvl="8"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248" name="Google Shape;248;p38"/>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49" name="Google Shape;249;p38"/>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50" name="Google Shape;250;p38"/>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push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ARTIS Title and Content" type="obj">
  <p:cSld name="OBJECT">
    <p:spTree>
      <p:nvGrpSpPr>
        <p:cNvPr id="1" name="Shape 251"/>
        <p:cNvGrpSpPr/>
        <p:nvPr/>
      </p:nvGrpSpPr>
      <p:grpSpPr>
        <a:xfrm>
          <a:off x="0" y="0"/>
          <a:ext cx="0" cy="0"/>
          <a:chOff x="0" y="0"/>
          <a:chExt cx="0" cy="0"/>
        </a:xfrm>
      </p:grpSpPr>
      <p:pic>
        <p:nvPicPr>
          <p:cNvPr id="252" name="Google Shape;252;p39"/>
          <p:cNvPicPr preferRelativeResize="0"/>
          <p:nvPr/>
        </p:nvPicPr>
        <p:blipFill rotWithShape="1">
          <a:blip r:embed="rId2">
            <a:alphaModFix/>
          </a:blip>
          <a:srcRect/>
          <a:stretch/>
        </p:blipFill>
        <p:spPr>
          <a:xfrm>
            <a:off x="7" y="28867895"/>
            <a:ext cx="4681661" cy="3207544"/>
          </a:xfrm>
          <a:prstGeom prst="rect">
            <a:avLst/>
          </a:prstGeom>
          <a:noFill/>
          <a:ln>
            <a:noFill/>
          </a:ln>
        </p:spPr>
      </p:pic>
      <p:pic>
        <p:nvPicPr>
          <p:cNvPr id="253" name="Google Shape;253;p39" descr="Ribbon"/>
          <p:cNvPicPr preferRelativeResize="0"/>
          <p:nvPr/>
        </p:nvPicPr>
        <p:blipFill rotWithShape="1">
          <a:blip r:embed="rId3">
            <a:alphaModFix/>
          </a:blip>
          <a:srcRect/>
          <a:stretch/>
        </p:blipFill>
        <p:spPr>
          <a:xfrm>
            <a:off x="39474583" y="1781968"/>
            <a:ext cx="2140188" cy="3207544"/>
          </a:xfrm>
          <a:prstGeom prst="rect">
            <a:avLst/>
          </a:prstGeom>
          <a:noFill/>
          <a:ln>
            <a:noFill/>
          </a:ln>
        </p:spPr>
      </p:pic>
      <p:sp>
        <p:nvSpPr>
          <p:cNvPr id="254" name="Google Shape;254;p39"/>
          <p:cNvSpPr txBox="1">
            <a:spLocks noGrp="1"/>
          </p:cNvSpPr>
          <p:nvPr>
            <p:ph type="title"/>
          </p:nvPr>
        </p:nvSpPr>
        <p:spPr>
          <a:xfrm>
            <a:off x="713413" y="905292"/>
            <a:ext cx="41376966" cy="4989512"/>
          </a:xfrm>
          <a:prstGeom prst="rect">
            <a:avLst/>
          </a:prstGeom>
          <a:solidFill>
            <a:srgbClr val="001B3A"/>
          </a:solidFill>
          <a:ln>
            <a:noFill/>
          </a:ln>
        </p:spPr>
        <p:txBody>
          <a:bodyPr spcFirstLastPara="1" wrap="square" lIns="447100" tIns="447100" rIns="447100" bIns="447100" anchor="ctr" anchorCtr="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9"/>
          <p:cNvSpPr txBox="1">
            <a:spLocks noGrp="1"/>
          </p:cNvSpPr>
          <p:nvPr>
            <p:ph type="body" idx="1"/>
          </p:nvPr>
        </p:nvSpPr>
        <p:spPr>
          <a:xfrm>
            <a:off x="2345159" y="6771498"/>
            <a:ext cx="36918246" cy="14150971"/>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Calibri"/>
              <a:buChar char="•"/>
              <a:defRPr sz="14500">
                <a:latin typeface="Calibri"/>
                <a:ea typeface="Calibri"/>
                <a:cs typeface="Calibri"/>
                <a:sym typeface="Calibri"/>
              </a:defRPr>
            </a:lvl1pPr>
            <a:lvl2pPr marL="914400" lvl="1" indent="-1016000" algn="l">
              <a:spcBef>
                <a:spcPts val="5220"/>
              </a:spcBef>
              <a:spcAft>
                <a:spcPts val="0"/>
              </a:spcAft>
              <a:buSzPts val="12400"/>
              <a:buChar char="‐"/>
              <a:defRPr sz="12400">
                <a:latin typeface="Calibri"/>
                <a:ea typeface="Calibri"/>
                <a:cs typeface="Calibri"/>
                <a:sym typeface="Calibri"/>
              </a:defRPr>
            </a:lvl2pPr>
            <a:lvl3pPr marL="1371600" lvl="2" indent="-1016000" algn="l">
              <a:spcBef>
                <a:spcPts val="5580"/>
              </a:spcBef>
              <a:spcAft>
                <a:spcPts val="0"/>
              </a:spcAft>
              <a:buSzPts val="12400"/>
              <a:buFont typeface="Calibri"/>
              <a:buChar char="•"/>
              <a:defRPr sz="12400">
                <a:latin typeface="Calibri"/>
                <a:ea typeface="Calibri"/>
                <a:cs typeface="Calibri"/>
                <a:sym typeface="Calibri"/>
              </a:defRPr>
            </a:lvl3pPr>
            <a:lvl4pPr marL="1828800" lvl="3" indent="-1016000" algn="l">
              <a:spcBef>
                <a:spcPts val="6200"/>
              </a:spcBef>
              <a:spcAft>
                <a:spcPts val="0"/>
              </a:spcAft>
              <a:buSzPts val="12400"/>
              <a:buFont typeface="Calibri"/>
              <a:buChar char="•"/>
              <a:defRPr sz="12400">
                <a:latin typeface="Calibri"/>
                <a:ea typeface="Calibri"/>
                <a:cs typeface="Calibri"/>
                <a:sym typeface="Calibri"/>
              </a:defRPr>
            </a:lvl4pPr>
            <a:lvl5pPr marL="2286000" lvl="4" indent="-1016000" algn="l">
              <a:spcBef>
                <a:spcPts val="6200"/>
              </a:spcBef>
              <a:spcAft>
                <a:spcPts val="0"/>
              </a:spcAft>
              <a:buSzPts val="12400"/>
              <a:buFont typeface="Calibri"/>
              <a:buChar char="•"/>
              <a:defRPr sz="12400">
                <a:latin typeface="Calibri"/>
                <a:ea typeface="Calibri"/>
                <a:cs typeface="Calibri"/>
                <a:sym typeface="Calibri"/>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256" name="Google Shape;256;p39"/>
          <p:cNvSpPr txBox="1">
            <a:spLocks noGrp="1"/>
          </p:cNvSpPr>
          <p:nvPr>
            <p:ph type="ftr" idx="11"/>
          </p:nvPr>
        </p:nvSpPr>
        <p:spPr>
          <a:xfrm>
            <a:off x="6777263" y="30219238"/>
            <a:ext cx="31032727" cy="1856218"/>
          </a:xfrm>
          <a:prstGeom prst="rect">
            <a:avLst/>
          </a:prstGeom>
          <a:noFill/>
          <a:ln>
            <a:noFill/>
          </a:ln>
        </p:spPr>
        <p:txBody>
          <a:bodyPr spcFirstLastPara="1" wrap="square" lIns="472650" tIns="236325" rIns="472650" bIns="236325" anchor="t" anchorCtr="0">
            <a:noAutofit/>
          </a:bodyPr>
          <a:lstStyle>
            <a:lvl1pPr marR="0" lvl="0" algn="l" rtl="0">
              <a:spcBef>
                <a:spcPts val="0"/>
              </a:spcBef>
              <a:spcAft>
                <a:spcPts val="0"/>
              </a:spcAft>
              <a:buSzPts val="1400"/>
              <a:buNone/>
              <a:defRPr sz="9300">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7"/>
        <p:cNvGrpSpPr/>
        <p:nvPr/>
      </p:nvGrpSpPr>
      <p:grpSpPr>
        <a:xfrm>
          <a:off x="0" y="0"/>
          <a:ext cx="0" cy="0"/>
          <a:chOff x="0" y="0"/>
          <a:chExt cx="0" cy="0"/>
        </a:xfrm>
      </p:grpSpPr>
      <p:sp>
        <p:nvSpPr>
          <p:cNvPr id="268" name="Google Shape;268;p41"/>
          <p:cNvSpPr/>
          <p:nvPr/>
        </p:nvSpPr>
        <p:spPr>
          <a:xfrm>
            <a:off x="11102229" y="7929761"/>
            <a:ext cx="31701537" cy="24145677"/>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3125" tIns="236550" rIns="473125" bIns="23655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pic>
        <p:nvPicPr>
          <p:cNvPr id="269" name="Google Shape;269;p41" descr="TCH_Stacked.eps"/>
          <p:cNvPicPr preferRelativeResize="0"/>
          <p:nvPr/>
        </p:nvPicPr>
        <p:blipFill rotWithShape="1">
          <a:blip r:embed="rId2">
            <a:alphaModFix/>
          </a:blip>
          <a:srcRect/>
          <a:stretch/>
        </p:blipFill>
        <p:spPr>
          <a:xfrm>
            <a:off x="1337618" y="19000246"/>
            <a:ext cx="8709377" cy="5702300"/>
          </a:xfrm>
          <a:prstGeom prst="rect">
            <a:avLst/>
          </a:prstGeom>
          <a:noFill/>
          <a:ln>
            <a:noFill/>
          </a:ln>
        </p:spPr>
      </p:pic>
      <p:pic>
        <p:nvPicPr>
          <p:cNvPr id="270" name="Google Shape;270;p41" descr="Pedi Images slide 1.jpg"/>
          <p:cNvPicPr preferRelativeResize="0"/>
          <p:nvPr/>
        </p:nvPicPr>
        <p:blipFill rotWithShape="1">
          <a:blip r:embed="rId3">
            <a:alphaModFix/>
          </a:blip>
          <a:srcRect/>
          <a:stretch/>
        </p:blipFill>
        <p:spPr>
          <a:xfrm>
            <a:off x="0" y="51976"/>
            <a:ext cx="42803763" cy="7900062"/>
          </a:xfrm>
          <a:prstGeom prst="rect">
            <a:avLst/>
          </a:prstGeom>
          <a:noFill/>
          <a:ln>
            <a:noFill/>
          </a:ln>
        </p:spPr>
      </p:pic>
      <p:cxnSp>
        <p:nvCxnSpPr>
          <p:cNvPr id="271" name="Google Shape;271;p41"/>
          <p:cNvCxnSpPr/>
          <p:nvPr/>
        </p:nvCxnSpPr>
        <p:spPr>
          <a:xfrm>
            <a:off x="1" y="7929761"/>
            <a:ext cx="42803762" cy="7427"/>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272" name="Google Shape;272;p41"/>
          <p:cNvSpPr txBox="1"/>
          <p:nvPr/>
        </p:nvSpPr>
        <p:spPr>
          <a:xfrm>
            <a:off x="28164283" y="28867896"/>
            <a:ext cx="13524801" cy="2138363"/>
          </a:xfrm>
          <a:prstGeom prst="rect">
            <a:avLst/>
          </a:prstGeom>
          <a:noFill/>
          <a:ln>
            <a:noFill/>
          </a:ln>
        </p:spPr>
        <p:txBody>
          <a:bodyPr spcFirstLastPara="1" wrap="square" lIns="473125" tIns="236550" rIns="473125" bIns="236550" anchor="t" anchorCtr="0">
            <a:noAutofit/>
          </a:bodyPr>
          <a:lstStyle/>
          <a:p>
            <a:pPr marL="0" marR="0" lvl="0" indent="0" algn="r" rtl="0">
              <a:spcBef>
                <a:spcPts val="0"/>
              </a:spcBef>
              <a:spcAft>
                <a:spcPts val="0"/>
              </a:spcAft>
              <a:buNone/>
            </a:pPr>
            <a:r>
              <a:rPr lang="en-US" sz="11900" i="1">
                <a:solidFill>
                  <a:srgbClr val="A6A6A6"/>
                </a:solidFill>
                <a:latin typeface="Arial"/>
                <a:ea typeface="Arial"/>
                <a:cs typeface="Arial"/>
                <a:sym typeface="Arial"/>
              </a:rPr>
              <a:t>Pediatrics</a:t>
            </a:r>
            <a:endParaRPr sz="1266"/>
          </a:p>
        </p:txBody>
      </p:sp>
      <p:pic>
        <p:nvPicPr>
          <p:cNvPr id="273" name="Google Shape;273;p41"/>
          <p:cNvPicPr preferRelativeResize="0"/>
          <p:nvPr/>
        </p:nvPicPr>
        <p:blipFill rotWithShape="1">
          <a:blip r:embed="rId4">
            <a:alphaModFix/>
          </a:blip>
          <a:srcRect/>
          <a:stretch/>
        </p:blipFill>
        <p:spPr>
          <a:xfrm>
            <a:off x="2682671" y="24992114"/>
            <a:ext cx="6019279" cy="6014145"/>
          </a:xfrm>
          <a:prstGeom prst="rect">
            <a:avLst/>
          </a:prstGeom>
          <a:noFill/>
          <a:ln>
            <a:noFill/>
          </a:ln>
        </p:spPr>
      </p:pic>
      <p:sp>
        <p:nvSpPr>
          <p:cNvPr id="274" name="Google Shape;274;p41"/>
          <p:cNvSpPr txBox="1">
            <a:spLocks noGrp="1"/>
          </p:cNvSpPr>
          <p:nvPr>
            <p:ph type="subTitle" idx="1"/>
          </p:nvPr>
        </p:nvSpPr>
        <p:spPr>
          <a:xfrm>
            <a:off x="15479211" y="24706253"/>
            <a:ext cx="25206662" cy="220918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500"/>
              <a:buFont typeface="Arial"/>
              <a:buNone/>
              <a:defRPr>
                <a:solidFill>
                  <a:srgbClr val="A6A6A6"/>
                </a:solidFill>
              </a:defRPr>
            </a:lvl1pPr>
            <a:lvl2pPr lvl="1" algn="l">
              <a:spcBef>
                <a:spcPts val="5220"/>
              </a:spcBef>
              <a:spcAft>
                <a:spcPts val="0"/>
              </a:spcAft>
              <a:buSzPts val="1800"/>
              <a:buChar char="‐"/>
              <a:defRPr/>
            </a:lvl2pPr>
            <a:lvl3pPr lvl="2" algn="l">
              <a:spcBef>
                <a:spcPts val="810"/>
              </a:spcBef>
              <a:spcAft>
                <a:spcPts val="0"/>
              </a:spcAft>
              <a:buSzPts val="1800"/>
              <a:buChar char="•"/>
              <a:defRPr/>
            </a:lvl3pPr>
            <a:lvl4pPr lvl="3" algn="l">
              <a:spcBef>
                <a:spcPts val="900"/>
              </a:spcBef>
              <a:spcAft>
                <a:spcPts val="0"/>
              </a:spcAft>
              <a:buSzPts val="1800"/>
              <a:buChar char="•"/>
              <a:defRPr/>
            </a:lvl4pPr>
            <a:lvl5pPr lvl="4" algn="l">
              <a:spcBef>
                <a:spcPts val="900"/>
              </a:spcBef>
              <a:spcAft>
                <a:spcPts val="0"/>
              </a:spcAft>
              <a:buSzPts val="1800"/>
              <a:buChar char="•"/>
              <a:defRPr/>
            </a:lvl5pPr>
            <a:lvl6pPr lvl="5" algn="l">
              <a:spcBef>
                <a:spcPts val="900"/>
              </a:spcBef>
              <a:spcAft>
                <a:spcPts val="0"/>
              </a:spcAft>
              <a:buSzPts val="1800"/>
              <a:buChar char="•"/>
              <a:defRPr/>
            </a:lvl6pPr>
            <a:lvl7pPr lvl="6" algn="l">
              <a:spcBef>
                <a:spcPts val="900"/>
              </a:spcBef>
              <a:spcAft>
                <a:spcPts val="0"/>
              </a:spcAft>
              <a:buSzPts val="1800"/>
              <a:buChar char="•"/>
              <a:defRPr/>
            </a:lvl7pPr>
            <a:lvl8pPr lvl="7" algn="l">
              <a:spcBef>
                <a:spcPts val="900"/>
              </a:spcBef>
              <a:spcAft>
                <a:spcPts val="0"/>
              </a:spcAft>
              <a:buSzPts val="1800"/>
              <a:buChar char="•"/>
              <a:defRPr/>
            </a:lvl8pPr>
            <a:lvl9pPr lvl="8" algn="l">
              <a:spcBef>
                <a:spcPts val="900"/>
              </a:spcBef>
              <a:spcAft>
                <a:spcPts val="0"/>
              </a:spcAft>
              <a:buSzPts val="1800"/>
              <a:buChar char="•"/>
              <a:defRPr/>
            </a:lvl9pPr>
          </a:lstStyle>
          <a:p>
            <a:endParaRPr/>
          </a:p>
        </p:txBody>
      </p:sp>
      <p:sp>
        <p:nvSpPr>
          <p:cNvPr id="275" name="Google Shape;275;p41"/>
          <p:cNvSpPr txBox="1">
            <a:spLocks noGrp="1"/>
          </p:cNvSpPr>
          <p:nvPr>
            <p:ph type="ctrTitle"/>
          </p:nvPr>
        </p:nvSpPr>
        <p:spPr>
          <a:xfrm>
            <a:off x="15479211" y="16512911"/>
            <a:ext cx="25206662" cy="78406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8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76" name="Google Shape;276;p41"/>
          <p:cNvPicPr preferRelativeResize="0"/>
          <p:nvPr/>
        </p:nvPicPr>
        <p:blipFill rotWithShape="1">
          <a:blip r:embed="rId5">
            <a:alphaModFix/>
          </a:blip>
          <a:srcRect/>
          <a:stretch/>
        </p:blipFill>
        <p:spPr>
          <a:xfrm>
            <a:off x="29133407" y="701221"/>
            <a:ext cx="4918711" cy="3369951"/>
          </a:xfrm>
          <a:prstGeom prst="rect">
            <a:avLst/>
          </a:prstGeom>
          <a:noFill/>
          <a:ln>
            <a:noFill/>
          </a:ln>
        </p:spPr>
      </p:pic>
      <p:pic>
        <p:nvPicPr>
          <p:cNvPr id="277" name="Google Shape;277;p41"/>
          <p:cNvPicPr preferRelativeResize="0"/>
          <p:nvPr/>
        </p:nvPicPr>
        <p:blipFill rotWithShape="1">
          <a:blip r:embed="rId6">
            <a:alphaModFix/>
          </a:blip>
          <a:srcRect/>
          <a:stretch/>
        </p:blipFill>
        <p:spPr>
          <a:xfrm>
            <a:off x="38635364" y="3858601"/>
            <a:ext cx="3335787" cy="40711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8"/>
        <p:cNvGrpSpPr/>
        <p:nvPr/>
      </p:nvGrpSpPr>
      <p:grpSpPr>
        <a:xfrm>
          <a:off x="0" y="0"/>
          <a:ext cx="0" cy="0"/>
          <a:chOff x="0" y="0"/>
          <a:chExt cx="0" cy="0"/>
        </a:xfrm>
      </p:grpSpPr>
      <p:sp>
        <p:nvSpPr>
          <p:cNvPr id="279" name="Google Shape;279;p42"/>
          <p:cNvSpPr txBox="1"/>
          <p:nvPr/>
        </p:nvSpPr>
        <p:spPr>
          <a:xfrm>
            <a:off x="356700" y="30248920"/>
            <a:ext cx="10567180" cy="2138363"/>
          </a:xfrm>
          <a:prstGeom prst="rect">
            <a:avLst/>
          </a:prstGeom>
          <a:noFill/>
          <a:ln>
            <a:noFill/>
          </a:ln>
        </p:spPr>
        <p:txBody>
          <a:bodyPr spcFirstLastPara="1" wrap="square" lIns="473125" tIns="236550" rIns="473125" bIns="23655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280" name="Google Shape;280;p42"/>
          <p:cNvSpPr txBox="1">
            <a:spLocks noGrp="1"/>
          </p:cNvSpPr>
          <p:nvPr>
            <p:ph type="body" idx="1"/>
          </p:nvPr>
        </p:nvSpPr>
        <p:spPr>
          <a:xfrm>
            <a:off x="2117900" y="7662466"/>
            <a:ext cx="38567975" cy="13252060"/>
          </a:xfrm>
          <a:prstGeom prst="rect">
            <a:avLst/>
          </a:prstGeom>
          <a:noFill/>
          <a:ln>
            <a:noFill/>
          </a:ln>
        </p:spPr>
        <p:txBody>
          <a:bodyPr spcFirstLastPara="1" wrap="square" lIns="0" tIns="0" rIns="0" bIns="0" anchor="t" anchorCtr="0">
            <a:noAutofit/>
          </a:bodyPr>
          <a:lstStyle>
            <a:lvl1pPr marL="457200" lvl="0" indent="-342900" algn="l">
              <a:spcBef>
                <a:spcPts val="1800"/>
              </a:spcBef>
              <a:spcAft>
                <a:spcPts val="0"/>
              </a:spcAft>
              <a:buSzPts val="1800"/>
              <a:buChar char="•"/>
              <a:defRPr/>
            </a:lvl1pPr>
            <a:lvl2pPr marL="914400" lvl="1" indent="-342900" algn="l">
              <a:spcBef>
                <a:spcPts val="648"/>
              </a:spcBef>
              <a:spcAft>
                <a:spcPts val="0"/>
              </a:spcAft>
              <a:buSzPts val="1800"/>
              <a:buChar char="‐"/>
              <a:defRPr/>
            </a:lvl2pPr>
            <a:lvl3pPr marL="1371600" lvl="2" indent="-342900" algn="l">
              <a:spcBef>
                <a:spcPts val="810"/>
              </a:spcBef>
              <a:spcAft>
                <a:spcPts val="0"/>
              </a:spcAft>
              <a:buSzPts val="1800"/>
              <a:buChar char="•"/>
              <a:defRPr/>
            </a:lvl3pPr>
            <a:lvl4pPr marL="1828800" lvl="3" indent="-952500" algn="l">
              <a:spcBef>
                <a:spcPts val="5700"/>
              </a:spcBef>
              <a:spcAft>
                <a:spcPts val="0"/>
              </a:spcAft>
              <a:buSzPts val="11400"/>
              <a:buFont typeface="Arial"/>
              <a:buChar char="•"/>
              <a:defRPr>
                <a:solidFill>
                  <a:srgbClr val="7F7F7F"/>
                </a:solidFill>
                <a:latin typeface="Arial"/>
                <a:ea typeface="Arial"/>
                <a:cs typeface="Arial"/>
                <a:sym typeface="Arial"/>
              </a:defRPr>
            </a:lvl4pPr>
            <a:lvl5pPr marL="2286000" lvl="4" indent="-952500" algn="l">
              <a:spcBef>
                <a:spcPts val="5700"/>
              </a:spcBef>
              <a:spcAft>
                <a:spcPts val="0"/>
              </a:spcAft>
              <a:buSzPts val="11400"/>
              <a:buFont typeface="Arial"/>
              <a:buChar char="•"/>
              <a:defRPr>
                <a:solidFill>
                  <a:srgbClr val="7F7F7F"/>
                </a:solidFill>
                <a:latin typeface="Arial"/>
                <a:ea typeface="Arial"/>
                <a:cs typeface="Arial"/>
                <a:sym typeface="Arial"/>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281" name="Google Shape;281;p42"/>
          <p:cNvSpPr txBox="1">
            <a:spLocks noGrp="1"/>
          </p:cNvSpPr>
          <p:nvPr>
            <p:ph type="title"/>
          </p:nvPr>
        </p:nvSpPr>
        <p:spPr>
          <a:xfrm>
            <a:off x="1515969" y="564292"/>
            <a:ext cx="39169904" cy="4737067"/>
          </a:xfrm>
          <a:prstGeom prst="rect">
            <a:avLst/>
          </a:prstGeom>
          <a:noFill/>
          <a:ln>
            <a:noFill/>
          </a:ln>
        </p:spPr>
        <p:txBody>
          <a:bodyPr spcFirstLastPara="1" wrap="square" lIns="447525" tIns="447525" rIns="447525" bIns="4475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2"/>
        <p:cNvGrpSpPr/>
        <p:nvPr/>
      </p:nvGrpSpPr>
      <p:grpSpPr>
        <a:xfrm>
          <a:off x="0" y="0"/>
          <a:ext cx="0" cy="0"/>
          <a:chOff x="0" y="0"/>
          <a:chExt cx="0" cy="0"/>
        </a:xfrm>
      </p:grpSpPr>
      <p:sp>
        <p:nvSpPr>
          <p:cNvPr id="283" name="Google Shape;283;p43"/>
          <p:cNvSpPr txBox="1"/>
          <p:nvPr/>
        </p:nvSpPr>
        <p:spPr>
          <a:xfrm>
            <a:off x="356700" y="30248920"/>
            <a:ext cx="10567180" cy="2138363"/>
          </a:xfrm>
          <a:prstGeom prst="rect">
            <a:avLst/>
          </a:prstGeom>
          <a:noFill/>
          <a:ln>
            <a:noFill/>
          </a:ln>
        </p:spPr>
        <p:txBody>
          <a:bodyPr spcFirstLastPara="1" wrap="square" lIns="473125" tIns="236550" rIns="473125" bIns="23655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
        <p:nvSpPr>
          <p:cNvPr id="284" name="Google Shape;284;p43"/>
          <p:cNvSpPr txBox="1">
            <a:spLocks noGrp="1"/>
          </p:cNvSpPr>
          <p:nvPr>
            <p:ph type="title"/>
          </p:nvPr>
        </p:nvSpPr>
        <p:spPr>
          <a:xfrm>
            <a:off x="1515969" y="564292"/>
            <a:ext cx="39169904" cy="4737067"/>
          </a:xfrm>
          <a:prstGeom prst="rect">
            <a:avLst/>
          </a:prstGeom>
          <a:noFill/>
          <a:ln>
            <a:noFill/>
          </a:ln>
        </p:spPr>
        <p:txBody>
          <a:bodyPr spcFirstLastPara="1" wrap="square" lIns="447525" tIns="447525" rIns="447525" bIns="4475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Text and Chart">
  <p:cSld name="Title, Text and Chart">
    <p:spTree>
      <p:nvGrpSpPr>
        <p:cNvPr id="1" name="Shape 285"/>
        <p:cNvGrpSpPr/>
        <p:nvPr/>
      </p:nvGrpSpPr>
      <p:grpSpPr>
        <a:xfrm>
          <a:off x="0" y="0"/>
          <a:ext cx="0" cy="0"/>
          <a:chOff x="0" y="0"/>
          <a:chExt cx="0" cy="0"/>
        </a:xfrm>
      </p:grpSpPr>
      <p:sp>
        <p:nvSpPr>
          <p:cNvPr id="286" name="Google Shape;286;p44"/>
          <p:cNvSpPr txBox="1"/>
          <p:nvPr/>
        </p:nvSpPr>
        <p:spPr>
          <a:xfrm>
            <a:off x="356700" y="30248920"/>
            <a:ext cx="10567180" cy="2138363"/>
          </a:xfrm>
          <a:prstGeom prst="rect">
            <a:avLst/>
          </a:prstGeom>
          <a:noFill/>
          <a:ln>
            <a:noFill/>
          </a:ln>
        </p:spPr>
        <p:txBody>
          <a:bodyPr spcFirstLastPara="1" wrap="square" lIns="473125" tIns="236550" rIns="473125" bIns="23655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81203" y="20611456"/>
            <a:ext cx="36383198" cy="6370538"/>
          </a:xfrm>
          <a:prstGeom prst="rect">
            <a:avLst/>
          </a:prstGeom>
          <a:noFill/>
          <a:ln>
            <a:noFill/>
          </a:ln>
        </p:spPr>
        <p:txBody>
          <a:bodyPr spcFirstLastPara="1" wrap="square" lIns="472650" tIns="236325" rIns="472650" bIns="236325" anchor="t" anchorCtr="0">
            <a:noAutofit/>
          </a:bodyPr>
          <a:lstStyle>
            <a:lvl1pPr lvl="0" algn="l">
              <a:spcBef>
                <a:spcPts val="0"/>
              </a:spcBef>
              <a:spcAft>
                <a:spcPts val="0"/>
              </a:spcAft>
              <a:buClr>
                <a:schemeClr val="dk1"/>
              </a:buClr>
              <a:buSzPts val="20700"/>
              <a:buFont typeface="Calibri"/>
              <a:buNone/>
              <a:defRPr sz="20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381203" y="13594956"/>
            <a:ext cx="36383198" cy="7016500"/>
          </a:xfrm>
          <a:prstGeom prst="rect">
            <a:avLst/>
          </a:prstGeom>
          <a:noFill/>
          <a:ln>
            <a:noFill/>
          </a:ln>
        </p:spPr>
        <p:txBody>
          <a:bodyPr spcFirstLastPara="1" wrap="square" lIns="472650" tIns="236325" rIns="472650" bIns="236325" anchor="b" anchorCtr="0">
            <a:noAutofit/>
          </a:bodyPr>
          <a:lstStyle>
            <a:lvl1pPr marL="457200" lvl="0" indent="-228600" algn="l">
              <a:spcBef>
                <a:spcPts val="2060"/>
              </a:spcBef>
              <a:spcAft>
                <a:spcPts val="0"/>
              </a:spcAft>
              <a:buClr>
                <a:srgbClr val="888888"/>
              </a:buClr>
              <a:buSzPts val="10300"/>
              <a:buNone/>
              <a:defRPr sz="10300">
                <a:solidFill>
                  <a:srgbClr val="888888"/>
                </a:solidFill>
              </a:defRPr>
            </a:lvl1pPr>
            <a:lvl2pPr marL="914400" lvl="1" indent="-228600" algn="l">
              <a:spcBef>
                <a:spcPts val="1860"/>
              </a:spcBef>
              <a:spcAft>
                <a:spcPts val="0"/>
              </a:spcAft>
              <a:buClr>
                <a:srgbClr val="888888"/>
              </a:buClr>
              <a:buSzPts val="9300"/>
              <a:buNone/>
              <a:defRPr sz="9300">
                <a:solidFill>
                  <a:srgbClr val="888888"/>
                </a:solidFill>
              </a:defRPr>
            </a:lvl2pPr>
            <a:lvl3pPr marL="1371600" lvl="2" indent="-228600" algn="l">
              <a:spcBef>
                <a:spcPts val="1660"/>
              </a:spcBef>
              <a:spcAft>
                <a:spcPts val="0"/>
              </a:spcAft>
              <a:buClr>
                <a:srgbClr val="888888"/>
              </a:buClr>
              <a:buSzPts val="8300"/>
              <a:buNone/>
              <a:defRPr sz="8300">
                <a:solidFill>
                  <a:srgbClr val="888888"/>
                </a:solidFill>
              </a:defRPr>
            </a:lvl3pPr>
            <a:lvl4pPr marL="1828800" lvl="3" indent="-228600" algn="l">
              <a:spcBef>
                <a:spcPts val="1440"/>
              </a:spcBef>
              <a:spcAft>
                <a:spcPts val="0"/>
              </a:spcAft>
              <a:buClr>
                <a:srgbClr val="888888"/>
              </a:buClr>
              <a:buSzPts val="7200"/>
              <a:buNone/>
              <a:defRPr sz="7200">
                <a:solidFill>
                  <a:srgbClr val="888888"/>
                </a:solidFill>
              </a:defRPr>
            </a:lvl4pPr>
            <a:lvl5pPr marL="2286000" lvl="4" indent="-228600" algn="l">
              <a:spcBef>
                <a:spcPts val="1440"/>
              </a:spcBef>
              <a:spcAft>
                <a:spcPts val="0"/>
              </a:spcAft>
              <a:buClr>
                <a:srgbClr val="888888"/>
              </a:buClr>
              <a:buSzPts val="7200"/>
              <a:buNone/>
              <a:defRPr sz="7200">
                <a:solidFill>
                  <a:srgbClr val="888888"/>
                </a:solidFill>
              </a:defRPr>
            </a:lvl5pPr>
            <a:lvl6pPr marL="2743200" lvl="5" indent="-228600" algn="l">
              <a:spcBef>
                <a:spcPts val="1440"/>
              </a:spcBef>
              <a:spcAft>
                <a:spcPts val="0"/>
              </a:spcAft>
              <a:buClr>
                <a:srgbClr val="888888"/>
              </a:buClr>
              <a:buSzPts val="7200"/>
              <a:buNone/>
              <a:defRPr sz="7200">
                <a:solidFill>
                  <a:srgbClr val="888888"/>
                </a:solidFill>
              </a:defRPr>
            </a:lvl6pPr>
            <a:lvl7pPr marL="3200400" lvl="6" indent="-228600" algn="l">
              <a:spcBef>
                <a:spcPts val="1440"/>
              </a:spcBef>
              <a:spcAft>
                <a:spcPts val="0"/>
              </a:spcAft>
              <a:buClr>
                <a:srgbClr val="888888"/>
              </a:buClr>
              <a:buSzPts val="7200"/>
              <a:buNone/>
              <a:defRPr sz="7200">
                <a:solidFill>
                  <a:srgbClr val="888888"/>
                </a:solidFill>
              </a:defRPr>
            </a:lvl7pPr>
            <a:lvl8pPr marL="3657600" lvl="7" indent="-228600" algn="l">
              <a:spcBef>
                <a:spcPts val="1440"/>
              </a:spcBef>
              <a:spcAft>
                <a:spcPts val="0"/>
              </a:spcAft>
              <a:buClr>
                <a:srgbClr val="888888"/>
              </a:buClr>
              <a:buSzPts val="7200"/>
              <a:buNone/>
              <a:defRPr sz="7200">
                <a:solidFill>
                  <a:srgbClr val="888888"/>
                </a:solidFill>
              </a:defRPr>
            </a:lvl8pPr>
            <a:lvl9pPr marL="4114800" lvl="8" indent="-228600" algn="l">
              <a:spcBef>
                <a:spcPts val="1440"/>
              </a:spcBef>
              <a:spcAft>
                <a:spcPts val="0"/>
              </a:spcAft>
              <a:buClr>
                <a:srgbClr val="888888"/>
              </a:buClr>
              <a:buSzPts val="7200"/>
              <a:buNone/>
              <a:defRPr sz="7200">
                <a:solidFill>
                  <a:srgbClr val="888888"/>
                </a:solidFill>
              </a:defRPr>
            </a:lvl9pPr>
          </a:lstStyle>
          <a:p>
            <a:endParaRPr/>
          </a:p>
        </p:txBody>
      </p:sp>
      <p:sp>
        <p:nvSpPr>
          <p:cNvPr id="36" name="Google Shape;36;p5"/>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
        <p:nvSpPr>
          <p:cNvPr id="288" name="Google Shape;288;p45"/>
          <p:cNvSpPr txBox="1">
            <a:spLocks noGrp="1"/>
          </p:cNvSpPr>
          <p:nvPr>
            <p:ph type="dt" idx="10"/>
          </p:nvPr>
        </p:nvSpPr>
        <p:spPr>
          <a:xfrm>
            <a:off x="2140189" y="29729180"/>
            <a:ext cx="998754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89" name="Google Shape;289;p45"/>
          <p:cNvSpPr txBox="1">
            <a:spLocks noGrp="1"/>
          </p:cNvSpPr>
          <p:nvPr>
            <p:ph type="ftr" idx="11"/>
          </p:nvPr>
        </p:nvSpPr>
        <p:spPr>
          <a:xfrm>
            <a:off x="14624621" y="29729180"/>
            <a:ext cx="1355452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90" name="Google Shape;290;p45"/>
          <p:cNvSpPr txBox="1">
            <a:spLocks noGrp="1"/>
          </p:cNvSpPr>
          <p:nvPr>
            <p:ph type="sldNum" idx="12"/>
          </p:nvPr>
        </p:nvSpPr>
        <p:spPr>
          <a:xfrm>
            <a:off x="30676031" y="29729180"/>
            <a:ext cx="9987545" cy="1707721"/>
          </a:xfrm>
          <a:prstGeom prst="rect">
            <a:avLst/>
          </a:prstGeom>
          <a:noFill/>
          <a:ln>
            <a:noFill/>
          </a:ln>
        </p:spPr>
        <p:txBody>
          <a:bodyPr spcFirstLastPara="1" wrap="square" lIns="473125" tIns="236550" rIns="473125" bIns="23655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1515969" y="564292"/>
            <a:ext cx="39169904" cy="4737067"/>
          </a:xfrm>
          <a:prstGeom prst="rect">
            <a:avLst/>
          </a:prstGeom>
          <a:noFill/>
          <a:ln>
            <a:noFill/>
          </a:ln>
        </p:spPr>
        <p:txBody>
          <a:bodyPr spcFirstLastPara="1" wrap="square" lIns="447525" tIns="447525" rIns="447525" bIns="4475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46"/>
          <p:cNvSpPr txBox="1">
            <a:spLocks noGrp="1"/>
          </p:cNvSpPr>
          <p:nvPr>
            <p:ph type="body" idx="1"/>
          </p:nvPr>
        </p:nvSpPr>
        <p:spPr>
          <a:xfrm>
            <a:off x="2140188" y="7484272"/>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294" name="Google Shape;294;p46"/>
          <p:cNvSpPr txBox="1">
            <a:spLocks noGrp="1"/>
          </p:cNvSpPr>
          <p:nvPr>
            <p:ph type="body" idx="2"/>
          </p:nvPr>
        </p:nvSpPr>
        <p:spPr>
          <a:xfrm>
            <a:off x="21758579" y="7484272"/>
            <a:ext cx="18904994" cy="14479299"/>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Arial"/>
              <a:buChar char="•"/>
              <a:defRPr sz="14500"/>
            </a:lvl1pPr>
            <a:lvl2pPr marL="914400" lvl="1" indent="-1016000" algn="l">
              <a:spcBef>
                <a:spcPts val="5220"/>
              </a:spcBef>
              <a:spcAft>
                <a:spcPts val="0"/>
              </a:spcAft>
              <a:buSzPts val="12400"/>
              <a:buChar char="‐"/>
              <a:defRPr sz="12400"/>
            </a:lvl2pPr>
            <a:lvl3pPr marL="1371600" lvl="2" indent="-882650" algn="l">
              <a:spcBef>
                <a:spcPts val="5580"/>
              </a:spcBef>
              <a:spcAft>
                <a:spcPts val="0"/>
              </a:spcAft>
              <a:buSzPts val="10300"/>
              <a:buFont typeface="Arial"/>
              <a:buChar char="•"/>
              <a:defRPr sz="10300"/>
            </a:lvl3pPr>
            <a:lvl4pPr marL="1828800" lvl="3" indent="-819150" algn="l">
              <a:spcBef>
                <a:spcPts val="4650"/>
              </a:spcBef>
              <a:spcAft>
                <a:spcPts val="0"/>
              </a:spcAft>
              <a:buSzPts val="9300"/>
              <a:buFont typeface="Calibri"/>
              <a:buChar char="•"/>
              <a:defRPr sz="9300"/>
            </a:lvl4pPr>
            <a:lvl5pPr marL="2286000" lvl="4" indent="-819150" algn="l">
              <a:spcBef>
                <a:spcPts val="4650"/>
              </a:spcBef>
              <a:spcAft>
                <a:spcPts val="0"/>
              </a:spcAft>
              <a:buSzPts val="9300"/>
              <a:buFont typeface="Calibri"/>
              <a:buChar char="•"/>
              <a:defRPr sz="9300"/>
            </a:lvl5pPr>
            <a:lvl6pPr marL="2743200" lvl="5" indent="-819150" algn="l">
              <a:spcBef>
                <a:spcPts val="4650"/>
              </a:spcBef>
              <a:spcAft>
                <a:spcPts val="0"/>
              </a:spcAft>
              <a:buSzPts val="9300"/>
              <a:buFont typeface="Calibri"/>
              <a:buChar char="•"/>
              <a:defRPr sz="9300"/>
            </a:lvl6pPr>
            <a:lvl7pPr marL="3200400" lvl="6" indent="-819150" algn="l">
              <a:spcBef>
                <a:spcPts val="4650"/>
              </a:spcBef>
              <a:spcAft>
                <a:spcPts val="0"/>
              </a:spcAft>
              <a:buSzPts val="9300"/>
              <a:buFont typeface="Calibri"/>
              <a:buChar char="•"/>
              <a:defRPr sz="9300"/>
            </a:lvl7pPr>
            <a:lvl8pPr marL="3657600" lvl="7" indent="-819150" algn="l">
              <a:spcBef>
                <a:spcPts val="4650"/>
              </a:spcBef>
              <a:spcAft>
                <a:spcPts val="0"/>
              </a:spcAft>
              <a:buSzPts val="9300"/>
              <a:buFont typeface="Calibri"/>
              <a:buChar char="•"/>
              <a:defRPr sz="9300"/>
            </a:lvl8pPr>
            <a:lvl9pPr marL="4114800" lvl="8" indent="-819150" algn="l">
              <a:spcBef>
                <a:spcPts val="4650"/>
              </a:spcBef>
              <a:spcAft>
                <a:spcPts val="0"/>
              </a:spcAft>
              <a:buSzPts val="9300"/>
              <a:buFont typeface="Calibri"/>
              <a:buChar char="•"/>
              <a:defRPr sz="9300"/>
            </a:lvl9pPr>
          </a:lstStyle>
          <a:p>
            <a:endParaRPr/>
          </a:p>
        </p:txBody>
      </p:sp>
      <p:sp>
        <p:nvSpPr>
          <p:cNvPr id="295" name="Google Shape;295;p46"/>
          <p:cNvSpPr txBox="1">
            <a:spLocks noGrp="1"/>
          </p:cNvSpPr>
          <p:nvPr>
            <p:ph type="dt" idx="10"/>
          </p:nvPr>
        </p:nvSpPr>
        <p:spPr>
          <a:xfrm>
            <a:off x="2140189" y="29729180"/>
            <a:ext cx="998754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96" name="Google Shape;296;p46"/>
          <p:cNvSpPr txBox="1">
            <a:spLocks noGrp="1"/>
          </p:cNvSpPr>
          <p:nvPr>
            <p:ph type="ftr" idx="11"/>
          </p:nvPr>
        </p:nvSpPr>
        <p:spPr>
          <a:xfrm>
            <a:off x="14624621" y="29729180"/>
            <a:ext cx="1355452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297" name="Google Shape;297;p46"/>
          <p:cNvSpPr txBox="1">
            <a:spLocks noGrp="1"/>
          </p:cNvSpPr>
          <p:nvPr>
            <p:ph type="sldNum" idx="12"/>
          </p:nvPr>
        </p:nvSpPr>
        <p:spPr>
          <a:xfrm>
            <a:off x="30676031" y="29729180"/>
            <a:ext cx="9987545" cy="1707721"/>
          </a:xfrm>
          <a:prstGeom prst="rect">
            <a:avLst/>
          </a:prstGeom>
          <a:noFill/>
          <a:ln>
            <a:noFill/>
          </a:ln>
        </p:spPr>
        <p:txBody>
          <a:bodyPr spcFirstLastPara="1" wrap="square" lIns="473125" tIns="236550" rIns="473125" bIns="23655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Chart" type="chart">
  <p:cSld name="CHART">
    <p:spTree>
      <p:nvGrpSpPr>
        <p:cNvPr id="1" name="Shape 298"/>
        <p:cNvGrpSpPr/>
        <p:nvPr/>
      </p:nvGrpSpPr>
      <p:grpSpPr>
        <a:xfrm>
          <a:off x="0" y="0"/>
          <a:ext cx="0" cy="0"/>
          <a:chOff x="0" y="0"/>
          <a:chExt cx="0" cy="0"/>
        </a:xfrm>
      </p:grpSpPr>
      <p:sp>
        <p:nvSpPr>
          <p:cNvPr id="299" name="Google Shape;299;p47"/>
          <p:cNvSpPr/>
          <p:nvPr/>
        </p:nvSpPr>
        <p:spPr>
          <a:xfrm>
            <a:off x="1" y="3"/>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3125" tIns="236550" rIns="473125" bIns="23655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300" name="Google Shape;300;p47"/>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301" name="Google Shape;301;p47"/>
          <p:cNvSpPr txBox="1"/>
          <p:nvPr/>
        </p:nvSpPr>
        <p:spPr>
          <a:xfrm>
            <a:off x="20477110" y="30003904"/>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302" name="Google Shape;302;p47"/>
          <p:cNvSpPr/>
          <p:nvPr/>
        </p:nvSpPr>
        <p:spPr>
          <a:xfrm>
            <a:off x="18525549" y="31276778"/>
            <a:ext cx="7409371" cy="624666"/>
          </a:xfrm>
          <a:prstGeom prst="rect">
            <a:avLst/>
          </a:prstGeom>
          <a:noFill/>
          <a:ln>
            <a:noFill/>
          </a:ln>
        </p:spPr>
        <p:txBody>
          <a:bodyPr spcFirstLastPara="1" wrap="square" lIns="447525"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303" name="Google Shape;303;p47" descr="TCH-Pref_Vert_Lockup_4c_150.png"/>
          <p:cNvPicPr preferRelativeResize="0"/>
          <p:nvPr/>
        </p:nvPicPr>
        <p:blipFill rotWithShape="1">
          <a:blip r:embed="rId2">
            <a:alphaModFix/>
          </a:blip>
          <a:srcRect/>
          <a:stretch/>
        </p:blipFill>
        <p:spPr>
          <a:xfrm>
            <a:off x="31671812" y="28296181"/>
            <a:ext cx="5001206" cy="3504539"/>
          </a:xfrm>
          <a:prstGeom prst="rect">
            <a:avLst/>
          </a:prstGeom>
          <a:noFill/>
          <a:ln>
            <a:noFill/>
          </a:ln>
        </p:spPr>
      </p:pic>
      <p:sp>
        <p:nvSpPr>
          <p:cNvPr id="304" name="Google Shape;304;p47"/>
          <p:cNvSpPr txBox="1"/>
          <p:nvPr/>
        </p:nvSpPr>
        <p:spPr>
          <a:xfrm>
            <a:off x="356700" y="30248920"/>
            <a:ext cx="10567180" cy="2138363"/>
          </a:xfrm>
          <a:prstGeom prst="rect">
            <a:avLst/>
          </a:prstGeom>
          <a:noFill/>
          <a:ln>
            <a:noFill/>
          </a:ln>
        </p:spPr>
        <p:txBody>
          <a:bodyPr spcFirstLastPara="1" wrap="square" lIns="473125" tIns="236550" rIns="473125" bIns="23655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305" name="Google Shape;305;p47"/>
          <p:cNvPicPr preferRelativeResize="0"/>
          <p:nvPr/>
        </p:nvPicPr>
        <p:blipFill rotWithShape="1">
          <a:blip r:embed="rId3">
            <a:alphaModFix/>
          </a:blip>
          <a:srcRect/>
          <a:stretch/>
        </p:blipFill>
        <p:spPr>
          <a:xfrm>
            <a:off x="37505315" y="28207084"/>
            <a:ext cx="3693309" cy="3682736"/>
          </a:xfrm>
          <a:prstGeom prst="rect">
            <a:avLst/>
          </a:prstGeom>
          <a:noFill/>
          <a:ln>
            <a:noFill/>
          </a:ln>
        </p:spPr>
      </p:pic>
      <p:sp>
        <p:nvSpPr>
          <p:cNvPr id="306" name="Google Shape;306;p47"/>
          <p:cNvSpPr txBox="1">
            <a:spLocks noGrp="1"/>
          </p:cNvSpPr>
          <p:nvPr>
            <p:ph type="title"/>
          </p:nvPr>
        </p:nvSpPr>
        <p:spPr>
          <a:xfrm>
            <a:off x="2140188" y="1284505"/>
            <a:ext cx="38523387" cy="5345907"/>
          </a:xfrm>
          <a:prstGeom prst="rect">
            <a:avLst/>
          </a:prstGeom>
          <a:noFill/>
          <a:ln>
            <a:noFill/>
          </a:ln>
        </p:spPr>
        <p:txBody>
          <a:bodyPr spcFirstLastPara="1" wrap="square" lIns="447525" tIns="447525" rIns="447525" bIns="4475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7"/>
          <p:cNvSpPr>
            <a:spLocks noGrp="1"/>
          </p:cNvSpPr>
          <p:nvPr>
            <p:ph type="chart" idx="2"/>
          </p:nvPr>
        </p:nvSpPr>
        <p:spPr>
          <a:xfrm>
            <a:off x="2140188" y="7484271"/>
            <a:ext cx="38523387" cy="21168306"/>
          </a:xfrm>
          <a:prstGeom prst="rect">
            <a:avLst/>
          </a:prstGeom>
          <a:noFill/>
          <a:ln>
            <a:noFill/>
          </a:ln>
        </p:spPr>
        <p:txBody>
          <a:bodyPr spcFirstLastPara="1" wrap="square" lIns="0" tIns="0" rIns="0" bIns="0" anchor="t" anchorCtr="0">
            <a:noAutofit/>
          </a:bodyPr>
          <a:lstStyle>
            <a:lvl1pPr marR="0" lvl="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R="0" lvl="1"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R="0" lvl="2"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R="0" lvl="3"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R="0" lvl="4"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R="0" lvl="5"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R="0" lvl="6"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R="0" lvl="7"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R="0" lvl="8"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308" name="Google Shape;308;p47"/>
          <p:cNvSpPr txBox="1">
            <a:spLocks noGrp="1"/>
          </p:cNvSpPr>
          <p:nvPr>
            <p:ph type="dt" idx="10"/>
          </p:nvPr>
        </p:nvSpPr>
        <p:spPr>
          <a:xfrm>
            <a:off x="2140189" y="29729180"/>
            <a:ext cx="998754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309" name="Google Shape;309;p47"/>
          <p:cNvSpPr txBox="1">
            <a:spLocks noGrp="1"/>
          </p:cNvSpPr>
          <p:nvPr>
            <p:ph type="ftr" idx="11"/>
          </p:nvPr>
        </p:nvSpPr>
        <p:spPr>
          <a:xfrm>
            <a:off x="14624621" y="29729180"/>
            <a:ext cx="13554525" cy="1707721"/>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8300">
                <a:solidFill>
                  <a:srgbClr val="FFFFFF"/>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310" name="Google Shape;310;p47"/>
          <p:cNvSpPr txBox="1">
            <a:spLocks noGrp="1"/>
          </p:cNvSpPr>
          <p:nvPr>
            <p:ph type="sldNum" idx="12"/>
          </p:nvPr>
        </p:nvSpPr>
        <p:spPr>
          <a:xfrm>
            <a:off x="30676031" y="29729180"/>
            <a:ext cx="9987545" cy="1707721"/>
          </a:xfrm>
          <a:prstGeom prst="rect">
            <a:avLst/>
          </a:prstGeom>
          <a:noFill/>
          <a:ln>
            <a:noFill/>
          </a:ln>
        </p:spPr>
        <p:txBody>
          <a:bodyPr spcFirstLastPara="1" wrap="square" lIns="473125" tIns="236550" rIns="473125" bIns="236550" anchor="t" anchorCtr="0">
            <a:noAutofit/>
          </a:bodyPr>
          <a:lstStyle>
            <a:lvl1pPr marL="0" marR="0" lvl="0" indent="0" algn="l" rtl="0">
              <a:spcBef>
                <a:spcPts val="0"/>
              </a:spcBef>
              <a:buNone/>
              <a:defRPr sz="8300">
                <a:solidFill>
                  <a:srgbClr val="FFFFFF"/>
                </a:solidFill>
                <a:latin typeface="Calibri"/>
                <a:ea typeface="Calibri"/>
                <a:cs typeface="Calibri"/>
                <a:sym typeface="Calibri"/>
              </a:defRPr>
            </a:lvl1pPr>
            <a:lvl2pPr marL="0" marR="0" lvl="1" indent="0" algn="l" rtl="0">
              <a:spcBef>
                <a:spcPts val="0"/>
              </a:spcBef>
              <a:buNone/>
              <a:defRPr sz="8300">
                <a:solidFill>
                  <a:srgbClr val="FFFFFF"/>
                </a:solidFill>
                <a:latin typeface="Calibri"/>
                <a:ea typeface="Calibri"/>
                <a:cs typeface="Calibri"/>
                <a:sym typeface="Calibri"/>
              </a:defRPr>
            </a:lvl2pPr>
            <a:lvl3pPr marL="0" marR="0" lvl="2" indent="0" algn="l" rtl="0">
              <a:spcBef>
                <a:spcPts val="0"/>
              </a:spcBef>
              <a:buNone/>
              <a:defRPr sz="8300">
                <a:solidFill>
                  <a:srgbClr val="FFFFFF"/>
                </a:solidFill>
                <a:latin typeface="Calibri"/>
                <a:ea typeface="Calibri"/>
                <a:cs typeface="Calibri"/>
                <a:sym typeface="Calibri"/>
              </a:defRPr>
            </a:lvl3pPr>
            <a:lvl4pPr marL="0" marR="0" lvl="3" indent="0" algn="l" rtl="0">
              <a:spcBef>
                <a:spcPts val="0"/>
              </a:spcBef>
              <a:buNone/>
              <a:defRPr sz="8300">
                <a:solidFill>
                  <a:srgbClr val="FFFFFF"/>
                </a:solidFill>
                <a:latin typeface="Calibri"/>
                <a:ea typeface="Calibri"/>
                <a:cs typeface="Calibri"/>
                <a:sym typeface="Calibri"/>
              </a:defRPr>
            </a:lvl4pPr>
            <a:lvl5pPr marL="0" marR="0" lvl="4" indent="0" algn="l" rtl="0">
              <a:spcBef>
                <a:spcPts val="0"/>
              </a:spcBef>
              <a:buNone/>
              <a:defRPr sz="8300">
                <a:solidFill>
                  <a:srgbClr val="FFFFFF"/>
                </a:solidFill>
                <a:latin typeface="Calibri"/>
                <a:ea typeface="Calibri"/>
                <a:cs typeface="Calibri"/>
                <a:sym typeface="Calibri"/>
              </a:defRPr>
            </a:lvl5pPr>
            <a:lvl6pPr marL="0" marR="0" lvl="5" indent="0" algn="l" rtl="0">
              <a:spcBef>
                <a:spcPts val="0"/>
              </a:spcBef>
              <a:buNone/>
              <a:defRPr sz="8300">
                <a:solidFill>
                  <a:srgbClr val="FFFFFF"/>
                </a:solidFill>
                <a:latin typeface="Calibri"/>
                <a:ea typeface="Calibri"/>
                <a:cs typeface="Calibri"/>
                <a:sym typeface="Calibri"/>
              </a:defRPr>
            </a:lvl6pPr>
            <a:lvl7pPr marL="0" marR="0" lvl="6" indent="0" algn="l" rtl="0">
              <a:spcBef>
                <a:spcPts val="0"/>
              </a:spcBef>
              <a:buNone/>
              <a:defRPr sz="8300">
                <a:solidFill>
                  <a:srgbClr val="FFFFFF"/>
                </a:solidFill>
                <a:latin typeface="Calibri"/>
                <a:ea typeface="Calibri"/>
                <a:cs typeface="Calibri"/>
                <a:sym typeface="Calibri"/>
              </a:defRPr>
            </a:lvl7pPr>
            <a:lvl8pPr marL="0" marR="0" lvl="7" indent="0" algn="l" rtl="0">
              <a:spcBef>
                <a:spcPts val="0"/>
              </a:spcBef>
              <a:buNone/>
              <a:defRPr sz="8300">
                <a:solidFill>
                  <a:srgbClr val="FFFFFF"/>
                </a:solidFill>
                <a:latin typeface="Calibri"/>
                <a:ea typeface="Calibri"/>
                <a:cs typeface="Calibri"/>
                <a:sym typeface="Calibri"/>
              </a:defRPr>
            </a:lvl8pPr>
            <a:lvl9pPr marL="0" marR="0" lvl="8" indent="0" algn="l" rtl="0">
              <a:spcBef>
                <a:spcPts val="0"/>
              </a:spcBef>
              <a:buNone/>
              <a:defRPr sz="8300">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push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ARTIS Title and Content" type="obj">
  <p:cSld name="OBJECT">
    <p:spTree>
      <p:nvGrpSpPr>
        <p:cNvPr id="1" name="Shape 311"/>
        <p:cNvGrpSpPr/>
        <p:nvPr/>
      </p:nvGrpSpPr>
      <p:grpSpPr>
        <a:xfrm>
          <a:off x="0" y="0"/>
          <a:ext cx="0" cy="0"/>
          <a:chOff x="0" y="0"/>
          <a:chExt cx="0" cy="0"/>
        </a:xfrm>
      </p:grpSpPr>
      <p:pic>
        <p:nvPicPr>
          <p:cNvPr id="312" name="Google Shape;312;p48"/>
          <p:cNvPicPr preferRelativeResize="0"/>
          <p:nvPr/>
        </p:nvPicPr>
        <p:blipFill rotWithShape="1">
          <a:blip r:embed="rId2">
            <a:alphaModFix/>
          </a:blip>
          <a:srcRect/>
          <a:stretch/>
        </p:blipFill>
        <p:spPr>
          <a:xfrm>
            <a:off x="3" y="28867895"/>
            <a:ext cx="4681661" cy="3207544"/>
          </a:xfrm>
          <a:prstGeom prst="rect">
            <a:avLst/>
          </a:prstGeom>
          <a:noFill/>
          <a:ln>
            <a:noFill/>
          </a:ln>
        </p:spPr>
      </p:pic>
      <p:pic>
        <p:nvPicPr>
          <p:cNvPr id="313" name="Google Shape;313;p48" descr="Ribbon"/>
          <p:cNvPicPr preferRelativeResize="0"/>
          <p:nvPr/>
        </p:nvPicPr>
        <p:blipFill rotWithShape="1">
          <a:blip r:embed="rId3">
            <a:alphaModFix/>
          </a:blip>
          <a:srcRect/>
          <a:stretch/>
        </p:blipFill>
        <p:spPr>
          <a:xfrm>
            <a:off x="39474583" y="1781968"/>
            <a:ext cx="2140188" cy="3207544"/>
          </a:xfrm>
          <a:prstGeom prst="rect">
            <a:avLst/>
          </a:prstGeom>
          <a:noFill/>
          <a:ln>
            <a:noFill/>
          </a:ln>
        </p:spPr>
      </p:pic>
      <p:sp>
        <p:nvSpPr>
          <p:cNvPr id="314" name="Google Shape;314;p48"/>
          <p:cNvSpPr txBox="1">
            <a:spLocks noGrp="1"/>
          </p:cNvSpPr>
          <p:nvPr>
            <p:ph type="title"/>
          </p:nvPr>
        </p:nvSpPr>
        <p:spPr>
          <a:xfrm>
            <a:off x="713399" y="905292"/>
            <a:ext cx="41376966" cy="4989512"/>
          </a:xfrm>
          <a:prstGeom prst="rect">
            <a:avLst/>
          </a:prstGeom>
          <a:solidFill>
            <a:srgbClr val="001B3A"/>
          </a:solidFill>
          <a:ln>
            <a:noFill/>
          </a:ln>
        </p:spPr>
        <p:txBody>
          <a:bodyPr spcFirstLastPara="1" wrap="square" lIns="447525" tIns="447525" rIns="447525" bIns="447525" anchor="ctr" anchorCtr="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48"/>
          <p:cNvSpPr txBox="1">
            <a:spLocks noGrp="1"/>
          </p:cNvSpPr>
          <p:nvPr>
            <p:ph type="body" idx="1"/>
          </p:nvPr>
        </p:nvSpPr>
        <p:spPr>
          <a:xfrm>
            <a:off x="2345159" y="6771484"/>
            <a:ext cx="36918246" cy="14150971"/>
          </a:xfrm>
          <a:prstGeom prst="rect">
            <a:avLst/>
          </a:prstGeom>
          <a:noFill/>
          <a:ln>
            <a:noFill/>
          </a:ln>
        </p:spPr>
        <p:txBody>
          <a:bodyPr spcFirstLastPara="1" wrap="square" lIns="0" tIns="0" rIns="0" bIns="0" anchor="t" anchorCtr="0">
            <a:noAutofit/>
          </a:bodyPr>
          <a:lstStyle>
            <a:lvl1pPr marL="457200" lvl="0" indent="-1149350" algn="l">
              <a:spcBef>
                <a:spcPts val="14500"/>
              </a:spcBef>
              <a:spcAft>
                <a:spcPts val="0"/>
              </a:spcAft>
              <a:buSzPts val="14500"/>
              <a:buFont typeface="Calibri"/>
              <a:buChar char="•"/>
              <a:defRPr sz="14500">
                <a:latin typeface="Calibri"/>
                <a:ea typeface="Calibri"/>
                <a:cs typeface="Calibri"/>
                <a:sym typeface="Calibri"/>
              </a:defRPr>
            </a:lvl1pPr>
            <a:lvl2pPr marL="914400" lvl="1" indent="-1016000" algn="l">
              <a:spcBef>
                <a:spcPts val="5220"/>
              </a:spcBef>
              <a:spcAft>
                <a:spcPts val="0"/>
              </a:spcAft>
              <a:buSzPts val="12400"/>
              <a:buChar char="‐"/>
              <a:defRPr sz="12400">
                <a:latin typeface="Calibri"/>
                <a:ea typeface="Calibri"/>
                <a:cs typeface="Calibri"/>
                <a:sym typeface="Calibri"/>
              </a:defRPr>
            </a:lvl2pPr>
            <a:lvl3pPr marL="1371600" lvl="2" indent="-1016000" algn="l">
              <a:spcBef>
                <a:spcPts val="5580"/>
              </a:spcBef>
              <a:spcAft>
                <a:spcPts val="0"/>
              </a:spcAft>
              <a:buSzPts val="12400"/>
              <a:buFont typeface="Calibri"/>
              <a:buChar char="•"/>
              <a:defRPr sz="12400">
                <a:latin typeface="Calibri"/>
                <a:ea typeface="Calibri"/>
                <a:cs typeface="Calibri"/>
                <a:sym typeface="Calibri"/>
              </a:defRPr>
            </a:lvl3pPr>
            <a:lvl4pPr marL="1828800" lvl="3" indent="-1016000" algn="l">
              <a:spcBef>
                <a:spcPts val="6200"/>
              </a:spcBef>
              <a:spcAft>
                <a:spcPts val="0"/>
              </a:spcAft>
              <a:buSzPts val="12400"/>
              <a:buFont typeface="Calibri"/>
              <a:buChar char="•"/>
              <a:defRPr sz="12400">
                <a:latin typeface="Calibri"/>
                <a:ea typeface="Calibri"/>
                <a:cs typeface="Calibri"/>
                <a:sym typeface="Calibri"/>
              </a:defRPr>
            </a:lvl4pPr>
            <a:lvl5pPr marL="2286000" lvl="4" indent="-1016000" algn="l">
              <a:spcBef>
                <a:spcPts val="6200"/>
              </a:spcBef>
              <a:spcAft>
                <a:spcPts val="0"/>
              </a:spcAft>
              <a:buSzPts val="12400"/>
              <a:buFont typeface="Calibri"/>
              <a:buChar char="•"/>
              <a:defRPr sz="12400">
                <a:latin typeface="Calibri"/>
                <a:ea typeface="Calibri"/>
                <a:cs typeface="Calibri"/>
                <a:sym typeface="Calibri"/>
              </a:defRPr>
            </a:lvl5pPr>
            <a:lvl6pPr marL="2743200" lvl="5" indent="-342900" algn="l">
              <a:spcBef>
                <a:spcPts val="900"/>
              </a:spcBef>
              <a:spcAft>
                <a:spcPts val="0"/>
              </a:spcAft>
              <a:buSzPts val="1800"/>
              <a:buChar char="•"/>
              <a:defRPr/>
            </a:lvl6pPr>
            <a:lvl7pPr marL="3200400" lvl="6" indent="-342900" algn="l">
              <a:spcBef>
                <a:spcPts val="900"/>
              </a:spcBef>
              <a:spcAft>
                <a:spcPts val="0"/>
              </a:spcAft>
              <a:buSzPts val="1800"/>
              <a:buChar char="•"/>
              <a:defRPr/>
            </a:lvl7pPr>
            <a:lvl8pPr marL="3657600" lvl="7" indent="-342900" algn="l">
              <a:spcBef>
                <a:spcPts val="900"/>
              </a:spcBef>
              <a:spcAft>
                <a:spcPts val="0"/>
              </a:spcAft>
              <a:buSzPts val="1800"/>
              <a:buChar char="•"/>
              <a:defRPr/>
            </a:lvl8pPr>
            <a:lvl9pPr marL="4114800" lvl="8" indent="-342900" algn="l">
              <a:spcBef>
                <a:spcPts val="900"/>
              </a:spcBef>
              <a:spcAft>
                <a:spcPts val="0"/>
              </a:spcAft>
              <a:buSzPts val="1800"/>
              <a:buChar char="•"/>
              <a:defRPr/>
            </a:lvl9pPr>
          </a:lstStyle>
          <a:p>
            <a:endParaRPr/>
          </a:p>
        </p:txBody>
      </p:sp>
      <p:sp>
        <p:nvSpPr>
          <p:cNvPr id="316" name="Google Shape;316;p48"/>
          <p:cNvSpPr txBox="1">
            <a:spLocks noGrp="1"/>
          </p:cNvSpPr>
          <p:nvPr>
            <p:ph type="ftr" idx="11"/>
          </p:nvPr>
        </p:nvSpPr>
        <p:spPr>
          <a:xfrm>
            <a:off x="6777263" y="30219222"/>
            <a:ext cx="31032727" cy="1856218"/>
          </a:xfrm>
          <a:prstGeom prst="rect">
            <a:avLst/>
          </a:prstGeom>
          <a:noFill/>
          <a:ln>
            <a:noFill/>
          </a:ln>
        </p:spPr>
        <p:txBody>
          <a:bodyPr spcFirstLastPara="1" wrap="square" lIns="473125" tIns="236550" rIns="473125" bIns="236550" anchor="t" anchorCtr="0">
            <a:noAutofit/>
          </a:bodyPr>
          <a:lstStyle>
            <a:lvl1pPr marR="0" lvl="0" algn="l" rtl="0">
              <a:spcBef>
                <a:spcPts val="0"/>
              </a:spcBef>
              <a:spcAft>
                <a:spcPts val="0"/>
              </a:spcAft>
              <a:buSzPts val="1400"/>
              <a:buNone/>
              <a:defRPr sz="9300">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2140188" y="7484280"/>
            <a:ext cx="18904994" cy="21168306"/>
          </a:xfrm>
          <a:prstGeom prst="rect">
            <a:avLst/>
          </a:prstGeom>
          <a:noFill/>
          <a:ln>
            <a:noFill/>
          </a:ln>
        </p:spPr>
        <p:txBody>
          <a:bodyPr spcFirstLastPara="1" wrap="square" lIns="472650" tIns="236325" rIns="472650" bIns="236325" anchor="t" anchorCtr="0">
            <a:noAutofit/>
          </a:bodyPr>
          <a:lstStyle>
            <a:lvl1pPr marL="457200" lvl="0" indent="-1149350" algn="l">
              <a:spcBef>
                <a:spcPts val="2900"/>
              </a:spcBef>
              <a:spcAft>
                <a:spcPts val="0"/>
              </a:spcAft>
              <a:buClr>
                <a:schemeClr val="dk1"/>
              </a:buClr>
              <a:buSzPts val="14500"/>
              <a:buChar char="•"/>
              <a:defRPr sz="14500"/>
            </a:lvl1pPr>
            <a:lvl2pPr marL="914400" lvl="1" indent="-1016000" algn="l">
              <a:spcBef>
                <a:spcPts val="2480"/>
              </a:spcBef>
              <a:spcAft>
                <a:spcPts val="0"/>
              </a:spcAft>
              <a:buClr>
                <a:schemeClr val="dk1"/>
              </a:buClr>
              <a:buSzPts val="12400"/>
              <a:buChar char="–"/>
              <a:defRPr sz="12400"/>
            </a:lvl2pPr>
            <a:lvl3pPr marL="1371600" lvl="2" indent="-882650" algn="l">
              <a:spcBef>
                <a:spcPts val="2060"/>
              </a:spcBef>
              <a:spcAft>
                <a:spcPts val="0"/>
              </a:spcAft>
              <a:buClr>
                <a:schemeClr val="dk1"/>
              </a:buClr>
              <a:buSzPts val="10300"/>
              <a:buChar char="•"/>
              <a:defRPr sz="10300"/>
            </a:lvl3pPr>
            <a:lvl4pPr marL="1828800" lvl="3" indent="-819150" algn="l">
              <a:spcBef>
                <a:spcPts val="1860"/>
              </a:spcBef>
              <a:spcAft>
                <a:spcPts val="0"/>
              </a:spcAft>
              <a:buClr>
                <a:schemeClr val="dk1"/>
              </a:buClr>
              <a:buSzPts val="9300"/>
              <a:buChar char="–"/>
              <a:defRPr sz="9300"/>
            </a:lvl4pPr>
            <a:lvl5pPr marL="2286000" lvl="4" indent="-819150" algn="l">
              <a:spcBef>
                <a:spcPts val="1860"/>
              </a:spcBef>
              <a:spcAft>
                <a:spcPts val="0"/>
              </a:spcAft>
              <a:buClr>
                <a:schemeClr val="dk1"/>
              </a:buClr>
              <a:buSzPts val="9300"/>
              <a:buChar char="»"/>
              <a:defRPr sz="9300"/>
            </a:lvl5pPr>
            <a:lvl6pPr marL="2743200" lvl="5" indent="-819150" algn="l">
              <a:spcBef>
                <a:spcPts val="1860"/>
              </a:spcBef>
              <a:spcAft>
                <a:spcPts val="0"/>
              </a:spcAft>
              <a:buClr>
                <a:schemeClr val="dk1"/>
              </a:buClr>
              <a:buSzPts val="9300"/>
              <a:buChar char="•"/>
              <a:defRPr sz="9300"/>
            </a:lvl6pPr>
            <a:lvl7pPr marL="3200400" lvl="6" indent="-819150" algn="l">
              <a:spcBef>
                <a:spcPts val="1860"/>
              </a:spcBef>
              <a:spcAft>
                <a:spcPts val="0"/>
              </a:spcAft>
              <a:buClr>
                <a:schemeClr val="dk1"/>
              </a:buClr>
              <a:buSzPts val="9300"/>
              <a:buChar char="•"/>
              <a:defRPr sz="9300"/>
            </a:lvl7pPr>
            <a:lvl8pPr marL="3657600" lvl="7" indent="-819150" algn="l">
              <a:spcBef>
                <a:spcPts val="1860"/>
              </a:spcBef>
              <a:spcAft>
                <a:spcPts val="0"/>
              </a:spcAft>
              <a:buClr>
                <a:schemeClr val="dk1"/>
              </a:buClr>
              <a:buSzPts val="9300"/>
              <a:buChar char="•"/>
              <a:defRPr sz="9300"/>
            </a:lvl8pPr>
            <a:lvl9pPr marL="4114800" lvl="8" indent="-819150" algn="l">
              <a:spcBef>
                <a:spcPts val="1860"/>
              </a:spcBef>
              <a:spcAft>
                <a:spcPts val="0"/>
              </a:spcAft>
              <a:buClr>
                <a:schemeClr val="dk1"/>
              </a:buClr>
              <a:buSzPts val="9300"/>
              <a:buChar char="•"/>
              <a:defRPr sz="9300"/>
            </a:lvl9pPr>
          </a:lstStyle>
          <a:p>
            <a:endParaRPr/>
          </a:p>
        </p:txBody>
      </p:sp>
      <p:sp>
        <p:nvSpPr>
          <p:cNvPr id="42" name="Google Shape;42;p6"/>
          <p:cNvSpPr txBox="1">
            <a:spLocks noGrp="1"/>
          </p:cNvSpPr>
          <p:nvPr>
            <p:ph type="body" idx="2"/>
          </p:nvPr>
        </p:nvSpPr>
        <p:spPr>
          <a:xfrm>
            <a:off x="21758579" y="7484280"/>
            <a:ext cx="18904994" cy="21168306"/>
          </a:xfrm>
          <a:prstGeom prst="rect">
            <a:avLst/>
          </a:prstGeom>
          <a:noFill/>
          <a:ln>
            <a:noFill/>
          </a:ln>
        </p:spPr>
        <p:txBody>
          <a:bodyPr spcFirstLastPara="1" wrap="square" lIns="472650" tIns="236325" rIns="472650" bIns="236325" anchor="t" anchorCtr="0">
            <a:noAutofit/>
          </a:bodyPr>
          <a:lstStyle>
            <a:lvl1pPr marL="457200" lvl="0" indent="-1149350" algn="l">
              <a:spcBef>
                <a:spcPts val="2900"/>
              </a:spcBef>
              <a:spcAft>
                <a:spcPts val="0"/>
              </a:spcAft>
              <a:buClr>
                <a:schemeClr val="dk1"/>
              </a:buClr>
              <a:buSzPts val="14500"/>
              <a:buChar char="•"/>
              <a:defRPr sz="14500"/>
            </a:lvl1pPr>
            <a:lvl2pPr marL="914400" lvl="1" indent="-1016000" algn="l">
              <a:spcBef>
                <a:spcPts val="2480"/>
              </a:spcBef>
              <a:spcAft>
                <a:spcPts val="0"/>
              </a:spcAft>
              <a:buClr>
                <a:schemeClr val="dk1"/>
              </a:buClr>
              <a:buSzPts val="12400"/>
              <a:buChar char="–"/>
              <a:defRPr sz="12400"/>
            </a:lvl2pPr>
            <a:lvl3pPr marL="1371600" lvl="2" indent="-882650" algn="l">
              <a:spcBef>
                <a:spcPts val="2060"/>
              </a:spcBef>
              <a:spcAft>
                <a:spcPts val="0"/>
              </a:spcAft>
              <a:buClr>
                <a:schemeClr val="dk1"/>
              </a:buClr>
              <a:buSzPts val="10300"/>
              <a:buChar char="•"/>
              <a:defRPr sz="10300"/>
            </a:lvl3pPr>
            <a:lvl4pPr marL="1828800" lvl="3" indent="-819150" algn="l">
              <a:spcBef>
                <a:spcPts val="1860"/>
              </a:spcBef>
              <a:spcAft>
                <a:spcPts val="0"/>
              </a:spcAft>
              <a:buClr>
                <a:schemeClr val="dk1"/>
              </a:buClr>
              <a:buSzPts val="9300"/>
              <a:buChar char="–"/>
              <a:defRPr sz="9300"/>
            </a:lvl4pPr>
            <a:lvl5pPr marL="2286000" lvl="4" indent="-819150" algn="l">
              <a:spcBef>
                <a:spcPts val="1860"/>
              </a:spcBef>
              <a:spcAft>
                <a:spcPts val="0"/>
              </a:spcAft>
              <a:buClr>
                <a:schemeClr val="dk1"/>
              </a:buClr>
              <a:buSzPts val="9300"/>
              <a:buChar char="»"/>
              <a:defRPr sz="9300"/>
            </a:lvl5pPr>
            <a:lvl6pPr marL="2743200" lvl="5" indent="-819150" algn="l">
              <a:spcBef>
                <a:spcPts val="1860"/>
              </a:spcBef>
              <a:spcAft>
                <a:spcPts val="0"/>
              </a:spcAft>
              <a:buClr>
                <a:schemeClr val="dk1"/>
              </a:buClr>
              <a:buSzPts val="9300"/>
              <a:buChar char="•"/>
              <a:defRPr sz="9300"/>
            </a:lvl6pPr>
            <a:lvl7pPr marL="3200400" lvl="6" indent="-819150" algn="l">
              <a:spcBef>
                <a:spcPts val="1860"/>
              </a:spcBef>
              <a:spcAft>
                <a:spcPts val="0"/>
              </a:spcAft>
              <a:buClr>
                <a:schemeClr val="dk1"/>
              </a:buClr>
              <a:buSzPts val="9300"/>
              <a:buChar char="•"/>
              <a:defRPr sz="9300"/>
            </a:lvl7pPr>
            <a:lvl8pPr marL="3657600" lvl="7" indent="-819150" algn="l">
              <a:spcBef>
                <a:spcPts val="1860"/>
              </a:spcBef>
              <a:spcAft>
                <a:spcPts val="0"/>
              </a:spcAft>
              <a:buClr>
                <a:schemeClr val="dk1"/>
              </a:buClr>
              <a:buSzPts val="9300"/>
              <a:buChar char="•"/>
              <a:defRPr sz="9300"/>
            </a:lvl8pPr>
            <a:lvl9pPr marL="4114800" lvl="8" indent="-819150" algn="l">
              <a:spcBef>
                <a:spcPts val="1860"/>
              </a:spcBef>
              <a:spcAft>
                <a:spcPts val="0"/>
              </a:spcAft>
              <a:buClr>
                <a:schemeClr val="dk1"/>
              </a:buClr>
              <a:buSzPts val="9300"/>
              <a:buChar char="•"/>
              <a:defRPr sz="9300"/>
            </a:lvl9pPr>
          </a:lstStyle>
          <a:p>
            <a:endParaRPr/>
          </a:p>
        </p:txBody>
      </p:sp>
      <p:sp>
        <p:nvSpPr>
          <p:cNvPr id="43" name="Google Shape;43;p6"/>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2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2140188" y="7179853"/>
            <a:ext cx="18912429" cy="2992220"/>
          </a:xfrm>
          <a:prstGeom prst="rect">
            <a:avLst/>
          </a:prstGeom>
          <a:noFill/>
          <a:ln>
            <a:noFill/>
          </a:ln>
        </p:spPr>
        <p:txBody>
          <a:bodyPr spcFirstLastPara="1" wrap="square" lIns="472650" tIns="236325" rIns="472650" bIns="236325" anchor="b" anchorCtr="0">
            <a:noAutofit/>
          </a:bodyPr>
          <a:lstStyle>
            <a:lvl1pPr marL="457200" lvl="0" indent="-228600" algn="l">
              <a:spcBef>
                <a:spcPts val="2480"/>
              </a:spcBef>
              <a:spcAft>
                <a:spcPts val="0"/>
              </a:spcAft>
              <a:buClr>
                <a:schemeClr val="dk1"/>
              </a:buClr>
              <a:buSzPts val="12400"/>
              <a:buNone/>
              <a:defRPr sz="12400" b="1"/>
            </a:lvl1pPr>
            <a:lvl2pPr marL="914400" lvl="1" indent="-228600" algn="l">
              <a:spcBef>
                <a:spcPts val="2060"/>
              </a:spcBef>
              <a:spcAft>
                <a:spcPts val="0"/>
              </a:spcAft>
              <a:buClr>
                <a:schemeClr val="dk1"/>
              </a:buClr>
              <a:buSzPts val="10300"/>
              <a:buNone/>
              <a:defRPr sz="10300" b="1"/>
            </a:lvl2pPr>
            <a:lvl3pPr marL="1371600" lvl="2" indent="-228600" algn="l">
              <a:spcBef>
                <a:spcPts val="1860"/>
              </a:spcBef>
              <a:spcAft>
                <a:spcPts val="0"/>
              </a:spcAft>
              <a:buClr>
                <a:schemeClr val="dk1"/>
              </a:buClr>
              <a:buSzPts val="9300"/>
              <a:buNone/>
              <a:defRPr sz="9300" b="1"/>
            </a:lvl3pPr>
            <a:lvl4pPr marL="1828800" lvl="3" indent="-228600" algn="l">
              <a:spcBef>
                <a:spcPts val="1660"/>
              </a:spcBef>
              <a:spcAft>
                <a:spcPts val="0"/>
              </a:spcAft>
              <a:buClr>
                <a:schemeClr val="dk1"/>
              </a:buClr>
              <a:buSzPts val="8300"/>
              <a:buNone/>
              <a:defRPr sz="8300" b="1"/>
            </a:lvl4pPr>
            <a:lvl5pPr marL="2286000" lvl="4" indent="-228600" algn="l">
              <a:spcBef>
                <a:spcPts val="1660"/>
              </a:spcBef>
              <a:spcAft>
                <a:spcPts val="0"/>
              </a:spcAft>
              <a:buClr>
                <a:schemeClr val="dk1"/>
              </a:buClr>
              <a:buSzPts val="8300"/>
              <a:buNone/>
              <a:defRPr sz="8300" b="1"/>
            </a:lvl5pPr>
            <a:lvl6pPr marL="2743200" lvl="5" indent="-228600" algn="l">
              <a:spcBef>
                <a:spcPts val="1660"/>
              </a:spcBef>
              <a:spcAft>
                <a:spcPts val="0"/>
              </a:spcAft>
              <a:buClr>
                <a:schemeClr val="dk1"/>
              </a:buClr>
              <a:buSzPts val="8300"/>
              <a:buNone/>
              <a:defRPr sz="8300" b="1"/>
            </a:lvl6pPr>
            <a:lvl7pPr marL="3200400" lvl="6" indent="-228600" algn="l">
              <a:spcBef>
                <a:spcPts val="1660"/>
              </a:spcBef>
              <a:spcAft>
                <a:spcPts val="0"/>
              </a:spcAft>
              <a:buClr>
                <a:schemeClr val="dk1"/>
              </a:buClr>
              <a:buSzPts val="8300"/>
              <a:buNone/>
              <a:defRPr sz="8300" b="1"/>
            </a:lvl7pPr>
            <a:lvl8pPr marL="3657600" lvl="7" indent="-228600" algn="l">
              <a:spcBef>
                <a:spcPts val="1660"/>
              </a:spcBef>
              <a:spcAft>
                <a:spcPts val="0"/>
              </a:spcAft>
              <a:buClr>
                <a:schemeClr val="dk1"/>
              </a:buClr>
              <a:buSzPts val="8300"/>
              <a:buNone/>
              <a:defRPr sz="8300" b="1"/>
            </a:lvl8pPr>
            <a:lvl9pPr marL="4114800" lvl="8" indent="-228600" algn="l">
              <a:spcBef>
                <a:spcPts val="1660"/>
              </a:spcBef>
              <a:spcAft>
                <a:spcPts val="0"/>
              </a:spcAft>
              <a:buClr>
                <a:schemeClr val="dk1"/>
              </a:buClr>
              <a:buSzPts val="8300"/>
              <a:buNone/>
              <a:defRPr sz="8300" b="1"/>
            </a:lvl9pPr>
          </a:lstStyle>
          <a:p>
            <a:endParaRPr/>
          </a:p>
        </p:txBody>
      </p:sp>
      <p:sp>
        <p:nvSpPr>
          <p:cNvPr id="49" name="Google Shape;49;p7"/>
          <p:cNvSpPr txBox="1">
            <a:spLocks noGrp="1"/>
          </p:cNvSpPr>
          <p:nvPr>
            <p:ph type="body" idx="2"/>
          </p:nvPr>
        </p:nvSpPr>
        <p:spPr>
          <a:xfrm>
            <a:off x="2140188" y="10172072"/>
            <a:ext cx="18912429" cy="18480502"/>
          </a:xfrm>
          <a:prstGeom prst="rect">
            <a:avLst/>
          </a:prstGeom>
          <a:noFill/>
          <a:ln>
            <a:noFill/>
          </a:ln>
        </p:spPr>
        <p:txBody>
          <a:bodyPr spcFirstLastPara="1" wrap="square" lIns="472650" tIns="236325" rIns="472650" bIns="236325" anchor="t" anchorCtr="0">
            <a:noAutofit/>
          </a:bodyPr>
          <a:lstStyle>
            <a:lvl1pPr marL="457200" lvl="0" indent="-1016000" algn="l">
              <a:spcBef>
                <a:spcPts val="2480"/>
              </a:spcBef>
              <a:spcAft>
                <a:spcPts val="0"/>
              </a:spcAft>
              <a:buClr>
                <a:schemeClr val="dk1"/>
              </a:buClr>
              <a:buSzPts val="12400"/>
              <a:buChar char="•"/>
              <a:defRPr sz="12400"/>
            </a:lvl1pPr>
            <a:lvl2pPr marL="914400" lvl="1" indent="-882650" algn="l">
              <a:spcBef>
                <a:spcPts val="2060"/>
              </a:spcBef>
              <a:spcAft>
                <a:spcPts val="0"/>
              </a:spcAft>
              <a:buClr>
                <a:schemeClr val="dk1"/>
              </a:buClr>
              <a:buSzPts val="10300"/>
              <a:buChar char="–"/>
              <a:defRPr sz="10300"/>
            </a:lvl2pPr>
            <a:lvl3pPr marL="1371600" lvl="2" indent="-819150" algn="l">
              <a:spcBef>
                <a:spcPts val="1860"/>
              </a:spcBef>
              <a:spcAft>
                <a:spcPts val="0"/>
              </a:spcAft>
              <a:buClr>
                <a:schemeClr val="dk1"/>
              </a:buClr>
              <a:buSzPts val="9300"/>
              <a:buChar char="•"/>
              <a:defRPr sz="9300"/>
            </a:lvl3pPr>
            <a:lvl4pPr marL="1828800" lvl="3" indent="-755650" algn="l">
              <a:spcBef>
                <a:spcPts val="1660"/>
              </a:spcBef>
              <a:spcAft>
                <a:spcPts val="0"/>
              </a:spcAft>
              <a:buClr>
                <a:schemeClr val="dk1"/>
              </a:buClr>
              <a:buSzPts val="8300"/>
              <a:buChar char="–"/>
              <a:defRPr sz="8300"/>
            </a:lvl4pPr>
            <a:lvl5pPr marL="2286000" lvl="4" indent="-755650" algn="l">
              <a:spcBef>
                <a:spcPts val="1660"/>
              </a:spcBef>
              <a:spcAft>
                <a:spcPts val="0"/>
              </a:spcAft>
              <a:buClr>
                <a:schemeClr val="dk1"/>
              </a:buClr>
              <a:buSzPts val="8300"/>
              <a:buChar char="»"/>
              <a:defRPr sz="8300"/>
            </a:lvl5pPr>
            <a:lvl6pPr marL="2743200" lvl="5" indent="-755650" algn="l">
              <a:spcBef>
                <a:spcPts val="1660"/>
              </a:spcBef>
              <a:spcAft>
                <a:spcPts val="0"/>
              </a:spcAft>
              <a:buClr>
                <a:schemeClr val="dk1"/>
              </a:buClr>
              <a:buSzPts val="8300"/>
              <a:buChar char="•"/>
              <a:defRPr sz="8300"/>
            </a:lvl6pPr>
            <a:lvl7pPr marL="3200400" lvl="6" indent="-755650" algn="l">
              <a:spcBef>
                <a:spcPts val="1660"/>
              </a:spcBef>
              <a:spcAft>
                <a:spcPts val="0"/>
              </a:spcAft>
              <a:buClr>
                <a:schemeClr val="dk1"/>
              </a:buClr>
              <a:buSzPts val="8300"/>
              <a:buChar char="•"/>
              <a:defRPr sz="8300"/>
            </a:lvl7pPr>
            <a:lvl8pPr marL="3657600" lvl="7" indent="-755650" algn="l">
              <a:spcBef>
                <a:spcPts val="1660"/>
              </a:spcBef>
              <a:spcAft>
                <a:spcPts val="0"/>
              </a:spcAft>
              <a:buClr>
                <a:schemeClr val="dk1"/>
              </a:buClr>
              <a:buSzPts val="8300"/>
              <a:buChar char="•"/>
              <a:defRPr sz="8300"/>
            </a:lvl8pPr>
            <a:lvl9pPr marL="4114800" lvl="8" indent="-755650" algn="l">
              <a:spcBef>
                <a:spcPts val="1660"/>
              </a:spcBef>
              <a:spcAft>
                <a:spcPts val="0"/>
              </a:spcAft>
              <a:buClr>
                <a:schemeClr val="dk1"/>
              </a:buClr>
              <a:buSzPts val="8300"/>
              <a:buChar char="•"/>
              <a:defRPr sz="8300"/>
            </a:lvl9pPr>
          </a:lstStyle>
          <a:p>
            <a:endParaRPr/>
          </a:p>
        </p:txBody>
      </p:sp>
      <p:sp>
        <p:nvSpPr>
          <p:cNvPr id="50" name="Google Shape;50;p7"/>
          <p:cNvSpPr txBox="1">
            <a:spLocks noGrp="1"/>
          </p:cNvSpPr>
          <p:nvPr>
            <p:ph type="body" idx="3"/>
          </p:nvPr>
        </p:nvSpPr>
        <p:spPr>
          <a:xfrm>
            <a:off x="21743724" y="7179853"/>
            <a:ext cx="18919859" cy="2992220"/>
          </a:xfrm>
          <a:prstGeom prst="rect">
            <a:avLst/>
          </a:prstGeom>
          <a:noFill/>
          <a:ln>
            <a:noFill/>
          </a:ln>
        </p:spPr>
        <p:txBody>
          <a:bodyPr spcFirstLastPara="1" wrap="square" lIns="472650" tIns="236325" rIns="472650" bIns="236325" anchor="b" anchorCtr="0">
            <a:noAutofit/>
          </a:bodyPr>
          <a:lstStyle>
            <a:lvl1pPr marL="457200" lvl="0" indent="-228600" algn="l">
              <a:spcBef>
                <a:spcPts val="2480"/>
              </a:spcBef>
              <a:spcAft>
                <a:spcPts val="0"/>
              </a:spcAft>
              <a:buClr>
                <a:schemeClr val="dk1"/>
              </a:buClr>
              <a:buSzPts val="12400"/>
              <a:buNone/>
              <a:defRPr sz="12400" b="1"/>
            </a:lvl1pPr>
            <a:lvl2pPr marL="914400" lvl="1" indent="-228600" algn="l">
              <a:spcBef>
                <a:spcPts val="2060"/>
              </a:spcBef>
              <a:spcAft>
                <a:spcPts val="0"/>
              </a:spcAft>
              <a:buClr>
                <a:schemeClr val="dk1"/>
              </a:buClr>
              <a:buSzPts val="10300"/>
              <a:buNone/>
              <a:defRPr sz="10300" b="1"/>
            </a:lvl2pPr>
            <a:lvl3pPr marL="1371600" lvl="2" indent="-228600" algn="l">
              <a:spcBef>
                <a:spcPts val="1860"/>
              </a:spcBef>
              <a:spcAft>
                <a:spcPts val="0"/>
              </a:spcAft>
              <a:buClr>
                <a:schemeClr val="dk1"/>
              </a:buClr>
              <a:buSzPts val="9300"/>
              <a:buNone/>
              <a:defRPr sz="9300" b="1"/>
            </a:lvl3pPr>
            <a:lvl4pPr marL="1828800" lvl="3" indent="-228600" algn="l">
              <a:spcBef>
                <a:spcPts val="1660"/>
              </a:spcBef>
              <a:spcAft>
                <a:spcPts val="0"/>
              </a:spcAft>
              <a:buClr>
                <a:schemeClr val="dk1"/>
              </a:buClr>
              <a:buSzPts val="8300"/>
              <a:buNone/>
              <a:defRPr sz="8300" b="1"/>
            </a:lvl4pPr>
            <a:lvl5pPr marL="2286000" lvl="4" indent="-228600" algn="l">
              <a:spcBef>
                <a:spcPts val="1660"/>
              </a:spcBef>
              <a:spcAft>
                <a:spcPts val="0"/>
              </a:spcAft>
              <a:buClr>
                <a:schemeClr val="dk1"/>
              </a:buClr>
              <a:buSzPts val="8300"/>
              <a:buNone/>
              <a:defRPr sz="8300" b="1"/>
            </a:lvl5pPr>
            <a:lvl6pPr marL="2743200" lvl="5" indent="-228600" algn="l">
              <a:spcBef>
                <a:spcPts val="1660"/>
              </a:spcBef>
              <a:spcAft>
                <a:spcPts val="0"/>
              </a:spcAft>
              <a:buClr>
                <a:schemeClr val="dk1"/>
              </a:buClr>
              <a:buSzPts val="8300"/>
              <a:buNone/>
              <a:defRPr sz="8300" b="1"/>
            </a:lvl6pPr>
            <a:lvl7pPr marL="3200400" lvl="6" indent="-228600" algn="l">
              <a:spcBef>
                <a:spcPts val="1660"/>
              </a:spcBef>
              <a:spcAft>
                <a:spcPts val="0"/>
              </a:spcAft>
              <a:buClr>
                <a:schemeClr val="dk1"/>
              </a:buClr>
              <a:buSzPts val="8300"/>
              <a:buNone/>
              <a:defRPr sz="8300" b="1"/>
            </a:lvl7pPr>
            <a:lvl8pPr marL="3657600" lvl="7" indent="-228600" algn="l">
              <a:spcBef>
                <a:spcPts val="1660"/>
              </a:spcBef>
              <a:spcAft>
                <a:spcPts val="0"/>
              </a:spcAft>
              <a:buClr>
                <a:schemeClr val="dk1"/>
              </a:buClr>
              <a:buSzPts val="8300"/>
              <a:buNone/>
              <a:defRPr sz="8300" b="1"/>
            </a:lvl8pPr>
            <a:lvl9pPr marL="4114800" lvl="8" indent="-228600" algn="l">
              <a:spcBef>
                <a:spcPts val="1660"/>
              </a:spcBef>
              <a:spcAft>
                <a:spcPts val="0"/>
              </a:spcAft>
              <a:buClr>
                <a:schemeClr val="dk1"/>
              </a:buClr>
              <a:buSzPts val="8300"/>
              <a:buNone/>
              <a:defRPr sz="8300" b="1"/>
            </a:lvl9pPr>
          </a:lstStyle>
          <a:p>
            <a:endParaRPr/>
          </a:p>
        </p:txBody>
      </p:sp>
      <p:sp>
        <p:nvSpPr>
          <p:cNvPr id="51" name="Google Shape;51;p7"/>
          <p:cNvSpPr txBox="1">
            <a:spLocks noGrp="1"/>
          </p:cNvSpPr>
          <p:nvPr>
            <p:ph type="body" idx="4"/>
          </p:nvPr>
        </p:nvSpPr>
        <p:spPr>
          <a:xfrm>
            <a:off x="21743724" y="10172072"/>
            <a:ext cx="18919859" cy="18480502"/>
          </a:xfrm>
          <a:prstGeom prst="rect">
            <a:avLst/>
          </a:prstGeom>
          <a:noFill/>
          <a:ln>
            <a:noFill/>
          </a:ln>
        </p:spPr>
        <p:txBody>
          <a:bodyPr spcFirstLastPara="1" wrap="square" lIns="472650" tIns="236325" rIns="472650" bIns="236325" anchor="t" anchorCtr="0">
            <a:noAutofit/>
          </a:bodyPr>
          <a:lstStyle>
            <a:lvl1pPr marL="457200" lvl="0" indent="-1016000" algn="l">
              <a:spcBef>
                <a:spcPts val="2480"/>
              </a:spcBef>
              <a:spcAft>
                <a:spcPts val="0"/>
              </a:spcAft>
              <a:buClr>
                <a:schemeClr val="dk1"/>
              </a:buClr>
              <a:buSzPts val="12400"/>
              <a:buChar char="•"/>
              <a:defRPr sz="12400"/>
            </a:lvl1pPr>
            <a:lvl2pPr marL="914400" lvl="1" indent="-882650" algn="l">
              <a:spcBef>
                <a:spcPts val="2060"/>
              </a:spcBef>
              <a:spcAft>
                <a:spcPts val="0"/>
              </a:spcAft>
              <a:buClr>
                <a:schemeClr val="dk1"/>
              </a:buClr>
              <a:buSzPts val="10300"/>
              <a:buChar char="–"/>
              <a:defRPr sz="10300"/>
            </a:lvl2pPr>
            <a:lvl3pPr marL="1371600" lvl="2" indent="-819150" algn="l">
              <a:spcBef>
                <a:spcPts val="1860"/>
              </a:spcBef>
              <a:spcAft>
                <a:spcPts val="0"/>
              </a:spcAft>
              <a:buClr>
                <a:schemeClr val="dk1"/>
              </a:buClr>
              <a:buSzPts val="9300"/>
              <a:buChar char="•"/>
              <a:defRPr sz="9300"/>
            </a:lvl3pPr>
            <a:lvl4pPr marL="1828800" lvl="3" indent="-755650" algn="l">
              <a:spcBef>
                <a:spcPts val="1660"/>
              </a:spcBef>
              <a:spcAft>
                <a:spcPts val="0"/>
              </a:spcAft>
              <a:buClr>
                <a:schemeClr val="dk1"/>
              </a:buClr>
              <a:buSzPts val="8300"/>
              <a:buChar char="–"/>
              <a:defRPr sz="8300"/>
            </a:lvl4pPr>
            <a:lvl5pPr marL="2286000" lvl="4" indent="-755650" algn="l">
              <a:spcBef>
                <a:spcPts val="1660"/>
              </a:spcBef>
              <a:spcAft>
                <a:spcPts val="0"/>
              </a:spcAft>
              <a:buClr>
                <a:schemeClr val="dk1"/>
              </a:buClr>
              <a:buSzPts val="8300"/>
              <a:buChar char="»"/>
              <a:defRPr sz="8300"/>
            </a:lvl5pPr>
            <a:lvl6pPr marL="2743200" lvl="5" indent="-755650" algn="l">
              <a:spcBef>
                <a:spcPts val="1660"/>
              </a:spcBef>
              <a:spcAft>
                <a:spcPts val="0"/>
              </a:spcAft>
              <a:buClr>
                <a:schemeClr val="dk1"/>
              </a:buClr>
              <a:buSzPts val="8300"/>
              <a:buChar char="•"/>
              <a:defRPr sz="8300"/>
            </a:lvl6pPr>
            <a:lvl7pPr marL="3200400" lvl="6" indent="-755650" algn="l">
              <a:spcBef>
                <a:spcPts val="1660"/>
              </a:spcBef>
              <a:spcAft>
                <a:spcPts val="0"/>
              </a:spcAft>
              <a:buClr>
                <a:schemeClr val="dk1"/>
              </a:buClr>
              <a:buSzPts val="8300"/>
              <a:buChar char="•"/>
              <a:defRPr sz="8300"/>
            </a:lvl7pPr>
            <a:lvl8pPr marL="3657600" lvl="7" indent="-755650" algn="l">
              <a:spcBef>
                <a:spcPts val="1660"/>
              </a:spcBef>
              <a:spcAft>
                <a:spcPts val="0"/>
              </a:spcAft>
              <a:buClr>
                <a:schemeClr val="dk1"/>
              </a:buClr>
              <a:buSzPts val="8300"/>
              <a:buChar char="•"/>
              <a:defRPr sz="8300"/>
            </a:lvl8pPr>
            <a:lvl9pPr marL="4114800" lvl="8" indent="-755650" algn="l">
              <a:spcBef>
                <a:spcPts val="1660"/>
              </a:spcBef>
              <a:spcAft>
                <a:spcPts val="0"/>
              </a:spcAft>
              <a:buClr>
                <a:schemeClr val="dk1"/>
              </a:buClr>
              <a:buSzPts val="8300"/>
              <a:buChar char="•"/>
              <a:defRPr sz="8300"/>
            </a:lvl9pPr>
          </a:lstStyle>
          <a:p>
            <a:endParaRPr/>
          </a:p>
        </p:txBody>
      </p:sp>
      <p:sp>
        <p:nvSpPr>
          <p:cNvPr id="52" name="Google Shape;52;p7"/>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140205" y="1277078"/>
            <a:ext cx="14082143" cy="5435004"/>
          </a:xfrm>
          <a:prstGeom prst="rect">
            <a:avLst/>
          </a:prstGeom>
          <a:noFill/>
          <a:ln>
            <a:noFill/>
          </a:ln>
        </p:spPr>
        <p:txBody>
          <a:bodyPr spcFirstLastPara="1" wrap="square" lIns="472650" tIns="236325" rIns="472650" bIns="236325" anchor="b" anchorCtr="0">
            <a:noAutofit/>
          </a:bodyPr>
          <a:lstStyle>
            <a:lvl1pPr lvl="0" algn="l">
              <a:spcBef>
                <a:spcPts val="0"/>
              </a:spcBef>
              <a:spcAft>
                <a:spcPts val="0"/>
              </a:spcAft>
              <a:buClr>
                <a:schemeClr val="dk1"/>
              </a:buClr>
              <a:buSzPts val="10300"/>
              <a:buFont typeface="Calibri"/>
              <a:buNone/>
              <a:defRPr sz="10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16735083" y="1277095"/>
            <a:ext cx="23928493" cy="27375497"/>
          </a:xfrm>
          <a:prstGeom prst="rect">
            <a:avLst/>
          </a:prstGeom>
          <a:noFill/>
          <a:ln>
            <a:noFill/>
          </a:ln>
        </p:spPr>
        <p:txBody>
          <a:bodyPr spcFirstLastPara="1" wrap="square" lIns="472650" tIns="236325" rIns="472650" bIns="236325" anchor="t" anchorCtr="0">
            <a:noAutofit/>
          </a:bodyPr>
          <a:lstStyle>
            <a:lvl1pPr marL="457200" lvl="0" indent="-1282700" algn="l">
              <a:spcBef>
                <a:spcPts val="3320"/>
              </a:spcBef>
              <a:spcAft>
                <a:spcPts val="0"/>
              </a:spcAft>
              <a:buClr>
                <a:schemeClr val="dk1"/>
              </a:buClr>
              <a:buSzPts val="16600"/>
              <a:buChar char="•"/>
              <a:defRPr sz="16600"/>
            </a:lvl1pPr>
            <a:lvl2pPr marL="914400" lvl="1" indent="-1149350" algn="l">
              <a:spcBef>
                <a:spcPts val="2900"/>
              </a:spcBef>
              <a:spcAft>
                <a:spcPts val="0"/>
              </a:spcAft>
              <a:buClr>
                <a:schemeClr val="dk1"/>
              </a:buClr>
              <a:buSzPts val="14500"/>
              <a:buChar char="–"/>
              <a:defRPr sz="14500"/>
            </a:lvl2pPr>
            <a:lvl3pPr marL="1371600" lvl="2" indent="-1016000" algn="l">
              <a:spcBef>
                <a:spcPts val="2480"/>
              </a:spcBef>
              <a:spcAft>
                <a:spcPts val="0"/>
              </a:spcAft>
              <a:buClr>
                <a:schemeClr val="dk1"/>
              </a:buClr>
              <a:buSzPts val="12400"/>
              <a:buChar char="•"/>
              <a:defRPr sz="12400"/>
            </a:lvl3pPr>
            <a:lvl4pPr marL="1828800" lvl="3" indent="-882650" algn="l">
              <a:spcBef>
                <a:spcPts val="2060"/>
              </a:spcBef>
              <a:spcAft>
                <a:spcPts val="0"/>
              </a:spcAft>
              <a:buClr>
                <a:schemeClr val="dk1"/>
              </a:buClr>
              <a:buSzPts val="10300"/>
              <a:buChar char="–"/>
              <a:defRPr sz="10300"/>
            </a:lvl4pPr>
            <a:lvl5pPr marL="2286000" lvl="4" indent="-882650" algn="l">
              <a:spcBef>
                <a:spcPts val="2060"/>
              </a:spcBef>
              <a:spcAft>
                <a:spcPts val="0"/>
              </a:spcAft>
              <a:buClr>
                <a:schemeClr val="dk1"/>
              </a:buClr>
              <a:buSzPts val="10300"/>
              <a:buChar char="»"/>
              <a:defRPr sz="10300"/>
            </a:lvl5pPr>
            <a:lvl6pPr marL="2743200" lvl="5" indent="-882650" algn="l">
              <a:spcBef>
                <a:spcPts val="2060"/>
              </a:spcBef>
              <a:spcAft>
                <a:spcPts val="0"/>
              </a:spcAft>
              <a:buClr>
                <a:schemeClr val="dk1"/>
              </a:buClr>
              <a:buSzPts val="10300"/>
              <a:buChar char="•"/>
              <a:defRPr sz="10300"/>
            </a:lvl6pPr>
            <a:lvl7pPr marL="3200400" lvl="6" indent="-882650" algn="l">
              <a:spcBef>
                <a:spcPts val="2060"/>
              </a:spcBef>
              <a:spcAft>
                <a:spcPts val="0"/>
              </a:spcAft>
              <a:buClr>
                <a:schemeClr val="dk1"/>
              </a:buClr>
              <a:buSzPts val="10300"/>
              <a:buChar char="•"/>
              <a:defRPr sz="10300"/>
            </a:lvl7pPr>
            <a:lvl8pPr marL="3657600" lvl="7" indent="-882650" algn="l">
              <a:spcBef>
                <a:spcPts val="2060"/>
              </a:spcBef>
              <a:spcAft>
                <a:spcPts val="0"/>
              </a:spcAft>
              <a:buClr>
                <a:schemeClr val="dk1"/>
              </a:buClr>
              <a:buSzPts val="10300"/>
              <a:buChar char="•"/>
              <a:defRPr sz="10300"/>
            </a:lvl8pPr>
            <a:lvl9pPr marL="4114800" lvl="8" indent="-882650" algn="l">
              <a:spcBef>
                <a:spcPts val="2060"/>
              </a:spcBef>
              <a:spcAft>
                <a:spcPts val="0"/>
              </a:spcAft>
              <a:buClr>
                <a:schemeClr val="dk1"/>
              </a:buClr>
              <a:buSzPts val="10300"/>
              <a:buChar char="•"/>
              <a:defRPr sz="10300"/>
            </a:lvl9pPr>
          </a:lstStyle>
          <a:p>
            <a:endParaRPr/>
          </a:p>
        </p:txBody>
      </p:sp>
      <p:sp>
        <p:nvSpPr>
          <p:cNvPr id="63" name="Google Shape;63;p9"/>
          <p:cNvSpPr txBox="1">
            <a:spLocks noGrp="1"/>
          </p:cNvSpPr>
          <p:nvPr>
            <p:ph type="body" idx="2"/>
          </p:nvPr>
        </p:nvSpPr>
        <p:spPr>
          <a:xfrm>
            <a:off x="2140205" y="6712099"/>
            <a:ext cx="14082143" cy="21940493"/>
          </a:xfrm>
          <a:prstGeom prst="rect">
            <a:avLst/>
          </a:prstGeom>
          <a:noFill/>
          <a:ln>
            <a:noFill/>
          </a:ln>
        </p:spPr>
        <p:txBody>
          <a:bodyPr spcFirstLastPara="1" wrap="square" lIns="472650" tIns="236325" rIns="472650" bIns="236325" anchor="t" anchorCtr="0">
            <a:noAutofit/>
          </a:bodyPr>
          <a:lstStyle>
            <a:lvl1pPr marL="457200" lvl="0" indent="-228600" algn="l">
              <a:spcBef>
                <a:spcPts val="1440"/>
              </a:spcBef>
              <a:spcAft>
                <a:spcPts val="0"/>
              </a:spcAft>
              <a:buClr>
                <a:schemeClr val="dk1"/>
              </a:buClr>
              <a:buSzPts val="7200"/>
              <a:buNone/>
              <a:defRPr sz="7200"/>
            </a:lvl1pPr>
            <a:lvl2pPr marL="914400" lvl="1" indent="-228600" algn="l">
              <a:spcBef>
                <a:spcPts val="1240"/>
              </a:spcBef>
              <a:spcAft>
                <a:spcPts val="0"/>
              </a:spcAft>
              <a:buClr>
                <a:schemeClr val="dk1"/>
              </a:buClr>
              <a:buSzPts val="6200"/>
              <a:buNone/>
              <a:defRPr sz="6200"/>
            </a:lvl2pPr>
            <a:lvl3pPr marL="1371600" lvl="2" indent="-228600" algn="l">
              <a:spcBef>
                <a:spcPts val="1040"/>
              </a:spcBef>
              <a:spcAft>
                <a:spcPts val="0"/>
              </a:spcAft>
              <a:buClr>
                <a:schemeClr val="dk1"/>
              </a:buClr>
              <a:buSzPts val="5200"/>
              <a:buNone/>
              <a:defRPr sz="5200"/>
            </a:lvl3pPr>
            <a:lvl4pPr marL="1828800" lvl="3" indent="-228600" algn="l">
              <a:spcBef>
                <a:spcPts val="940"/>
              </a:spcBef>
              <a:spcAft>
                <a:spcPts val="0"/>
              </a:spcAft>
              <a:buClr>
                <a:schemeClr val="dk1"/>
              </a:buClr>
              <a:buSzPts val="4700"/>
              <a:buNone/>
              <a:defRPr sz="4700"/>
            </a:lvl4pPr>
            <a:lvl5pPr marL="2286000" lvl="4" indent="-228600" algn="l">
              <a:spcBef>
                <a:spcPts val="940"/>
              </a:spcBef>
              <a:spcAft>
                <a:spcPts val="0"/>
              </a:spcAft>
              <a:buClr>
                <a:schemeClr val="dk1"/>
              </a:buClr>
              <a:buSzPts val="4700"/>
              <a:buNone/>
              <a:defRPr sz="4700"/>
            </a:lvl5pPr>
            <a:lvl6pPr marL="2743200" lvl="5" indent="-228600" algn="l">
              <a:spcBef>
                <a:spcPts val="940"/>
              </a:spcBef>
              <a:spcAft>
                <a:spcPts val="0"/>
              </a:spcAft>
              <a:buClr>
                <a:schemeClr val="dk1"/>
              </a:buClr>
              <a:buSzPts val="4700"/>
              <a:buNone/>
              <a:defRPr sz="4700"/>
            </a:lvl6pPr>
            <a:lvl7pPr marL="3200400" lvl="6" indent="-228600" algn="l">
              <a:spcBef>
                <a:spcPts val="940"/>
              </a:spcBef>
              <a:spcAft>
                <a:spcPts val="0"/>
              </a:spcAft>
              <a:buClr>
                <a:schemeClr val="dk1"/>
              </a:buClr>
              <a:buSzPts val="4700"/>
              <a:buNone/>
              <a:defRPr sz="4700"/>
            </a:lvl7pPr>
            <a:lvl8pPr marL="3657600" lvl="7" indent="-228600" algn="l">
              <a:spcBef>
                <a:spcPts val="940"/>
              </a:spcBef>
              <a:spcAft>
                <a:spcPts val="0"/>
              </a:spcAft>
              <a:buClr>
                <a:schemeClr val="dk1"/>
              </a:buClr>
              <a:buSzPts val="4700"/>
              <a:buNone/>
              <a:defRPr sz="4700"/>
            </a:lvl8pPr>
            <a:lvl9pPr marL="4114800" lvl="8" indent="-228600" algn="l">
              <a:spcBef>
                <a:spcPts val="940"/>
              </a:spcBef>
              <a:spcAft>
                <a:spcPts val="0"/>
              </a:spcAft>
              <a:buClr>
                <a:schemeClr val="dk1"/>
              </a:buClr>
              <a:buSzPts val="4700"/>
              <a:buNone/>
              <a:defRPr sz="4700"/>
            </a:lvl9pPr>
          </a:lstStyle>
          <a:p>
            <a:endParaRPr/>
          </a:p>
        </p:txBody>
      </p:sp>
      <p:sp>
        <p:nvSpPr>
          <p:cNvPr id="64" name="Google Shape;64;p9"/>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9837" y="22452807"/>
            <a:ext cx="25682259" cy="2650681"/>
          </a:xfrm>
          <a:prstGeom prst="rect">
            <a:avLst/>
          </a:prstGeom>
          <a:noFill/>
          <a:ln>
            <a:noFill/>
          </a:ln>
        </p:spPr>
        <p:txBody>
          <a:bodyPr spcFirstLastPara="1" wrap="square" lIns="472650" tIns="236325" rIns="472650" bIns="236325" anchor="b" anchorCtr="0">
            <a:noAutofit/>
          </a:bodyPr>
          <a:lstStyle>
            <a:lvl1pPr lvl="0" algn="l">
              <a:spcBef>
                <a:spcPts val="0"/>
              </a:spcBef>
              <a:spcAft>
                <a:spcPts val="0"/>
              </a:spcAft>
              <a:buClr>
                <a:schemeClr val="dk1"/>
              </a:buClr>
              <a:buSzPts val="10300"/>
              <a:buFont typeface="Calibri"/>
              <a:buNone/>
              <a:defRPr sz="103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8389837" y="2865999"/>
            <a:ext cx="25682259" cy="19245263"/>
          </a:xfrm>
          <a:prstGeom prst="rect">
            <a:avLst/>
          </a:prstGeom>
          <a:noFill/>
          <a:ln>
            <a:noFill/>
          </a:ln>
        </p:spPr>
        <p:txBody>
          <a:bodyPr spcFirstLastPara="1" wrap="square" lIns="472650" tIns="236325" rIns="472650" bIns="236325" anchor="t" anchorCtr="0">
            <a:noAutofit/>
          </a:bodyPr>
          <a:lstStyle>
            <a:lvl1pPr marR="0" lvl="0" algn="l" rtl="0">
              <a:spcBef>
                <a:spcPts val="3320"/>
              </a:spcBef>
              <a:spcAft>
                <a:spcPts val="0"/>
              </a:spcAft>
              <a:buClr>
                <a:schemeClr val="dk1"/>
              </a:buClr>
              <a:buSzPts val="16600"/>
              <a:buFont typeface="Arial"/>
              <a:buNone/>
              <a:defRPr sz="16600" b="0" i="0" u="none" strike="noStrike" cap="none">
                <a:solidFill>
                  <a:schemeClr val="dk1"/>
                </a:solidFill>
                <a:latin typeface="Calibri"/>
                <a:ea typeface="Calibri"/>
                <a:cs typeface="Calibri"/>
                <a:sym typeface="Calibri"/>
              </a:defRPr>
            </a:lvl1pPr>
            <a:lvl2pPr marR="0" lvl="1" algn="l" rtl="0">
              <a:spcBef>
                <a:spcPts val="2900"/>
              </a:spcBef>
              <a:spcAft>
                <a:spcPts val="0"/>
              </a:spcAft>
              <a:buClr>
                <a:schemeClr val="dk1"/>
              </a:buClr>
              <a:buSzPts val="14500"/>
              <a:buFont typeface="Arial"/>
              <a:buNone/>
              <a:defRPr sz="14500" b="0" i="0" u="none" strike="noStrike" cap="none">
                <a:solidFill>
                  <a:schemeClr val="dk1"/>
                </a:solidFill>
                <a:latin typeface="Calibri"/>
                <a:ea typeface="Calibri"/>
                <a:cs typeface="Calibri"/>
                <a:sym typeface="Calibri"/>
              </a:defRPr>
            </a:lvl2pPr>
            <a:lvl3pPr marR="0" lvl="2" algn="l" rtl="0">
              <a:spcBef>
                <a:spcPts val="2480"/>
              </a:spcBef>
              <a:spcAft>
                <a:spcPts val="0"/>
              </a:spcAft>
              <a:buClr>
                <a:schemeClr val="dk1"/>
              </a:buClr>
              <a:buSzPts val="12400"/>
              <a:buFont typeface="Arial"/>
              <a:buNone/>
              <a:defRPr sz="12400" b="0" i="0" u="none" strike="noStrike" cap="none">
                <a:solidFill>
                  <a:schemeClr val="dk1"/>
                </a:solidFill>
                <a:latin typeface="Calibri"/>
                <a:ea typeface="Calibri"/>
                <a:cs typeface="Calibri"/>
                <a:sym typeface="Calibri"/>
              </a:defRPr>
            </a:lvl3pPr>
            <a:lvl4pPr marR="0" lvl="3"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4pPr>
            <a:lvl5pPr marR="0" lvl="4"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5pPr>
            <a:lvl6pPr marR="0" lvl="5"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6pPr>
            <a:lvl7pPr marR="0" lvl="6"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7pPr>
            <a:lvl8pPr marR="0" lvl="7"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8pPr>
            <a:lvl9pPr marR="0" lvl="8" algn="l" rtl="0">
              <a:spcBef>
                <a:spcPts val="2060"/>
              </a:spcBef>
              <a:spcAft>
                <a:spcPts val="0"/>
              </a:spcAft>
              <a:buClr>
                <a:schemeClr val="dk1"/>
              </a:buClr>
              <a:buSzPts val="10300"/>
              <a:buFont typeface="Arial"/>
              <a:buNone/>
              <a:defRPr sz="103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8389837" y="25103487"/>
            <a:ext cx="25682259" cy="3764407"/>
          </a:xfrm>
          <a:prstGeom prst="rect">
            <a:avLst/>
          </a:prstGeom>
          <a:noFill/>
          <a:ln>
            <a:noFill/>
          </a:ln>
        </p:spPr>
        <p:txBody>
          <a:bodyPr spcFirstLastPara="1" wrap="square" lIns="472650" tIns="236325" rIns="472650" bIns="236325" anchor="t" anchorCtr="0">
            <a:noAutofit/>
          </a:bodyPr>
          <a:lstStyle>
            <a:lvl1pPr marL="457200" lvl="0" indent="-228600" algn="l">
              <a:spcBef>
                <a:spcPts val="1440"/>
              </a:spcBef>
              <a:spcAft>
                <a:spcPts val="0"/>
              </a:spcAft>
              <a:buClr>
                <a:schemeClr val="dk1"/>
              </a:buClr>
              <a:buSzPts val="7200"/>
              <a:buNone/>
              <a:defRPr sz="7200"/>
            </a:lvl1pPr>
            <a:lvl2pPr marL="914400" lvl="1" indent="-228600" algn="l">
              <a:spcBef>
                <a:spcPts val="1240"/>
              </a:spcBef>
              <a:spcAft>
                <a:spcPts val="0"/>
              </a:spcAft>
              <a:buClr>
                <a:schemeClr val="dk1"/>
              </a:buClr>
              <a:buSzPts val="6200"/>
              <a:buNone/>
              <a:defRPr sz="6200"/>
            </a:lvl2pPr>
            <a:lvl3pPr marL="1371600" lvl="2" indent="-228600" algn="l">
              <a:spcBef>
                <a:spcPts val="1040"/>
              </a:spcBef>
              <a:spcAft>
                <a:spcPts val="0"/>
              </a:spcAft>
              <a:buClr>
                <a:schemeClr val="dk1"/>
              </a:buClr>
              <a:buSzPts val="5200"/>
              <a:buNone/>
              <a:defRPr sz="5200"/>
            </a:lvl3pPr>
            <a:lvl4pPr marL="1828800" lvl="3" indent="-228600" algn="l">
              <a:spcBef>
                <a:spcPts val="940"/>
              </a:spcBef>
              <a:spcAft>
                <a:spcPts val="0"/>
              </a:spcAft>
              <a:buClr>
                <a:schemeClr val="dk1"/>
              </a:buClr>
              <a:buSzPts val="4700"/>
              <a:buNone/>
              <a:defRPr sz="4700"/>
            </a:lvl4pPr>
            <a:lvl5pPr marL="2286000" lvl="4" indent="-228600" algn="l">
              <a:spcBef>
                <a:spcPts val="940"/>
              </a:spcBef>
              <a:spcAft>
                <a:spcPts val="0"/>
              </a:spcAft>
              <a:buClr>
                <a:schemeClr val="dk1"/>
              </a:buClr>
              <a:buSzPts val="4700"/>
              <a:buNone/>
              <a:defRPr sz="4700"/>
            </a:lvl5pPr>
            <a:lvl6pPr marL="2743200" lvl="5" indent="-228600" algn="l">
              <a:spcBef>
                <a:spcPts val="940"/>
              </a:spcBef>
              <a:spcAft>
                <a:spcPts val="0"/>
              </a:spcAft>
              <a:buClr>
                <a:schemeClr val="dk1"/>
              </a:buClr>
              <a:buSzPts val="4700"/>
              <a:buNone/>
              <a:defRPr sz="4700"/>
            </a:lvl6pPr>
            <a:lvl7pPr marL="3200400" lvl="6" indent="-228600" algn="l">
              <a:spcBef>
                <a:spcPts val="940"/>
              </a:spcBef>
              <a:spcAft>
                <a:spcPts val="0"/>
              </a:spcAft>
              <a:buClr>
                <a:schemeClr val="dk1"/>
              </a:buClr>
              <a:buSzPts val="4700"/>
              <a:buNone/>
              <a:defRPr sz="4700"/>
            </a:lvl7pPr>
            <a:lvl8pPr marL="3657600" lvl="7" indent="-228600" algn="l">
              <a:spcBef>
                <a:spcPts val="940"/>
              </a:spcBef>
              <a:spcAft>
                <a:spcPts val="0"/>
              </a:spcAft>
              <a:buClr>
                <a:schemeClr val="dk1"/>
              </a:buClr>
              <a:buSzPts val="4700"/>
              <a:buNone/>
              <a:defRPr sz="4700"/>
            </a:lvl8pPr>
            <a:lvl9pPr marL="4114800" lvl="8" indent="-228600" algn="l">
              <a:spcBef>
                <a:spcPts val="940"/>
              </a:spcBef>
              <a:spcAft>
                <a:spcPts val="0"/>
              </a:spcAft>
              <a:buClr>
                <a:schemeClr val="dk1"/>
              </a:buClr>
              <a:buSzPts val="4700"/>
              <a:buNone/>
              <a:defRPr sz="4700"/>
            </a:lvl9pPr>
          </a:lstStyle>
          <a:p>
            <a:endParaRPr/>
          </a:p>
        </p:txBody>
      </p:sp>
      <p:sp>
        <p:nvSpPr>
          <p:cNvPr id="71" name="Google Shape;71;p10"/>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png"/><Relationship Id="rId5" Type="http://schemas.openxmlformats.org/officeDocument/2006/relationships/slideLayout" Target="../slideLayouts/slideLayout32.xml"/><Relationship Id="rId10"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40188" y="1284505"/>
            <a:ext cx="38523387" cy="5345907"/>
          </a:xfrm>
          <a:prstGeom prst="rect">
            <a:avLst/>
          </a:prstGeom>
          <a:noFill/>
          <a:ln>
            <a:noFill/>
          </a:ln>
        </p:spPr>
        <p:txBody>
          <a:bodyPr spcFirstLastPara="1" wrap="square" lIns="472650" tIns="236325" rIns="472650" bIns="236325" anchor="ctr" anchorCtr="0">
            <a:noAutofit/>
          </a:bodyPr>
          <a:lstStyle>
            <a:lvl1pPr marR="0" lvl="0" algn="ctr" rtl="0">
              <a:spcBef>
                <a:spcPts val="0"/>
              </a:spcBef>
              <a:spcAft>
                <a:spcPts val="0"/>
              </a:spcAft>
              <a:buClr>
                <a:schemeClr val="dk1"/>
              </a:buClr>
              <a:buSzPts val="22800"/>
              <a:buFont typeface="Calibri"/>
              <a:buNone/>
              <a:defRPr sz="2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140188" y="7484280"/>
            <a:ext cx="38523387" cy="21168306"/>
          </a:xfrm>
          <a:prstGeom prst="rect">
            <a:avLst/>
          </a:prstGeom>
          <a:noFill/>
          <a:ln>
            <a:noFill/>
          </a:ln>
        </p:spPr>
        <p:txBody>
          <a:bodyPr spcFirstLastPara="1" wrap="square" lIns="472650" tIns="236325" rIns="472650" bIns="236325" anchor="t" anchorCtr="0">
            <a:noAutofit/>
          </a:bodyPr>
          <a:lstStyle>
            <a:lvl1pPr marL="457200" marR="0" lvl="0" indent="-1282700" algn="l" rtl="0">
              <a:spcBef>
                <a:spcPts val="3320"/>
              </a:spcBef>
              <a:spcAft>
                <a:spcPts val="0"/>
              </a:spcAft>
              <a:buClr>
                <a:schemeClr val="dk1"/>
              </a:buClr>
              <a:buSzPts val="16600"/>
              <a:buFont typeface="Arial"/>
              <a:buChar char="•"/>
              <a:defRPr sz="16600" b="0" i="0" u="none" strike="noStrike" cap="none">
                <a:solidFill>
                  <a:schemeClr val="dk1"/>
                </a:solidFill>
                <a:latin typeface="Calibri"/>
                <a:ea typeface="Calibri"/>
                <a:cs typeface="Calibri"/>
                <a:sym typeface="Calibri"/>
              </a:defRPr>
            </a:lvl1pPr>
            <a:lvl2pPr marL="914400" marR="0" lvl="1" indent="-1149350" algn="l" rtl="0">
              <a:spcBef>
                <a:spcPts val="2900"/>
              </a:spcBef>
              <a:spcAft>
                <a:spcPts val="0"/>
              </a:spcAft>
              <a:buClr>
                <a:schemeClr val="dk1"/>
              </a:buClr>
              <a:buSzPts val="14500"/>
              <a:buFont typeface="Arial"/>
              <a:buChar char="–"/>
              <a:defRPr sz="14500" b="0" i="0" u="none" strike="noStrike" cap="none">
                <a:solidFill>
                  <a:schemeClr val="dk1"/>
                </a:solidFill>
                <a:latin typeface="Calibri"/>
                <a:ea typeface="Calibri"/>
                <a:cs typeface="Calibri"/>
                <a:sym typeface="Calibri"/>
              </a:defRPr>
            </a:lvl2pPr>
            <a:lvl3pPr marL="1371600" marR="0" lvl="2" indent="-1016000" algn="l" rtl="0">
              <a:spcBef>
                <a:spcPts val="2480"/>
              </a:spcBef>
              <a:spcAft>
                <a:spcPts val="0"/>
              </a:spcAft>
              <a:buClr>
                <a:schemeClr val="dk1"/>
              </a:buClr>
              <a:buSzPts val="12400"/>
              <a:buFont typeface="Arial"/>
              <a:buChar char="•"/>
              <a:defRPr sz="12400" b="0" i="0" u="none" strike="noStrike" cap="none">
                <a:solidFill>
                  <a:schemeClr val="dk1"/>
                </a:solidFill>
                <a:latin typeface="Calibri"/>
                <a:ea typeface="Calibri"/>
                <a:cs typeface="Calibri"/>
                <a:sym typeface="Calibri"/>
              </a:defRPr>
            </a:lvl3pPr>
            <a:lvl4pPr marL="1828800" marR="0" lvl="3"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4pPr>
            <a:lvl5pPr marL="2286000" marR="0" lvl="4"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5pPr>
            <a:lvl6pPr marL="2743200" marR="0" lvl="5"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6pPr>
            <a:lvl7pPr marL="3200400" marR="0" lvl="6"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7pPr>
            <a:lvl8pPr marL="3657600" marR="0" lvl="7"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8pPr>
            <a:lvl9pPr marL="4114800" marR="0" lvl="8"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40189" y="29729180"/>
            <a:ext cx="9987545" cy="1707721"/>
          </a:xfrm>
          <a:prstGeom prst="rect">
            <a:avLst/>
          </a:prstGeom>
          <a:noFill/>
          <a:ln>
            <a:noFill/>
          </a:ln>
        </p:spPr>
        <p:txBody>
          <a:bodyPr spcFirstLastPara="1" wrap="square" lIns="472650" tIns="236325" rIns="472650" bIns="236325" anchor="ctr" anchorCtr="0">
            <a:noAutofit/>
          </a:bodyPr>
          <a:lstStyle>
            <a:lvl1pPr marR="0" lvl="0" algn="l" rtl="0">
              <a:spcBef>
                <a:spcPts val="0"/>
              </a:spcBef>
              <a:spcAft>
                <a:spcPts val="0"/>
              </a:spcAft>
              <a:buSzPts val="1400"/>
              <a:buNone/>
              <a:defRPr sz="6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624621" y="29729180"/>
            <a:ext cx="13554525" cy="1707721"/>
          </a:xfrm>
          <a:prstGeom prst="rect">
            <a:avLst/>
          </a:prstGeom>
          <a:noFill/>
          <a:ln>
            <a:noFill/>
          </a:ln>
        </p:spPr>
        <p:txBody>
          <a:bodyPr spcFirstLastPara="1" wrap="square" lIns="472650" tIns="236325" rIns="472650" bIns="236325" anchor="ctr" anchorCtr="0">
            <a:noAutofit/>
          </a:bodyPr>
          <a:lstStyle>
            <a:lvl1pPr marR="0" lvl="0" algn="ctr" rtl="0">
              <a:spcBef>
                <a:spcPts val="0"/>
              </a:spcBef>
              <a:spcAft>
                <a:spcPts val="0"/>
              </a:spcAft>
              <a:buSzPts val="1400"/>
              <a:buNone/>
              <a:defRPr sz="6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3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676031" y="29729180"/>
            <a:ext cx="9987545" cy="1707721"/>
          </a:xfrm>
          <a:prstGeom prst="rect">
            <a:avLst/>
          </a:prstGeom>
          <a:noFill/>
          <a:ln>
            <a:noFill/>
          </a:ln>
        </p:spPr>
        <p:txBody>
          <a:bodyPr spcFirstLastPara="1" wrap="square" lIns="472650" tIns="236325" rIns="472650" bIns="236325" anchor="ctr" anchorCtr="0">
            <a:noAutofit/>
          </a:bodyPr>
          <a:lstStyle>
            <a:lvl1pPr marL="0" marR="0" lvl="0" indent="0" algn="r" rtl="0">
              <a:spcBef>
                <a:spcPts val="0"/>
              </a:spcBef>
              <a:buNone/>
              <a:defRPr sz="6200" b="0" i="0" u="none" strike="noStrike" cap="none">
                <a:solidFill>
                  <a:srgbClr val="888888"/>
                </a:solidFill>
                <a:latin typeface="Calibri"/>
                <a:ea typeface="Calibri"/>
                <a:cs typeface="Calibri"/>
                <a:sym typeface="Calibri"/>
              </a:defRPr>
            </a:lvl1pPr>
            <a:lvl2pPr marL="0" marR="0" lvl="1" indent="0" algn="r" rtl="0">
              <a:spcBef>
                <a:spcPts val="0"/>
              </a:spcBef>
              <a:buNone/>
              <a:defRPr sz="6200" b="0" i="0" u="none" strike="noStrike" cap="none">
                <a:solidFill>
                  <a:srgbClr val="888888"/>
                </a:solidFill>
                <a:latin typeface="Calibri"/>
                <a:ea typeface="Calibri"/>
                <a:cs typeface="Calibri"/>
                <a:sym typeface="Calibri"/>
              </a:defRPr>
            </a:lvl2pPr>
            <a:lvl3pPr marL="0" marR="0" lvl="2" indent="0" algn="r" rtl="0">
              <a:spcBef>
                <a:spcPts val="0"/>
              </a:spcBef>
              <a:buNone/>
              <a:defRPr sz="6200" b="0" i="0" u="none" strike="noStrike" cap="none">
                <a:solidFill>
                  <a:srgbClr val="888888"/>
                </a:solidFill>
                <a:latin typeface="Calibri"/>
                <a:ea typeface="Calibri"/>
                <a:cs typeface="Calibri"/>
                <a:sym typeface="Calibri"/>
              </a:defRPr>
            </a:lvl3pPr>
            <a:lvl4pPr marL="0" marR="0" lvl="3" indent="0" algn="r" rtl="0">
              <a:spcBef>
                <a:spcPts val="0"/>
              </a:spcBef>
              <a:buNone/>
              <a:defRPr sz="6200" b="0" i="0" u="none" strike="noStrike" cap="none">
                <a:solidFill>
                  <a:srgbClr val="888888"/>
                </a:solidFill>
                <a:latin typeface="Calibri"/>
                <a:ea typeface="Calibri"/>
                <a:cs typeface="Calibri"/>
                <a:sym typeface="Calibri"/>
              </a:defRPr>
            </a:lvl4pPr>
            <a:lvl5pPr marL="0" marR="0" lvl="4" indent="0" algn="r" rtl="0">
              <a:spcBef>
                <a:spcPts val="0"/>
              </a:spcBef>
              <a:buNone/>
              <a:defRPr sz="6200" b="0" i="0" u="none" strike="noStrike" cap="none">
                <a:solidFill>
                  <a:srgbClr val="888888"/>
                </a:solidFill>
                <a:latin typeface="Calibri"/>
                <a:ea typeface="Calibri"/>
                <a:cs typeface="Calibri"/>
                <a:sym typeface="Calibri"/>
              </a:defRPr>
            </a:lvl5pPr>
            <a:lvl6pPr marL="0" marR="0" lvl="5" indent="0" algn="r" rtl="0">
              <a:spcBef>
                <a:spcPts val="0"/>
              </a:spcBef>
              <a:buNone/>
              <a:defRPr sz="6200" b="0" i="0" u="none" strike="noStrike" cap="none">
                <a:solidFill>
                  <a:srgbClr val="888888"/>
                </a:solidFill>
                <a:latin typeface="Calibri"/>
                <a:ea typeface="Calibri"/>
                <a:cs typeface="Calibri"/>
                <a:sym typeface="Calibri"/>
              </a:defRPr>
            </a:lvl6pPr>
            <a:lvl7pPr marL="0" marR="0" lvl="6" indent="0" algn="r" rtl="0">
              <a:spcBef>
                <a:spcPts val="0"/>
              </a:spcBef>
              <a:buNone/>
              <a:defRPr sz="6200" b="0" i="0" u="none" strike="noStrike" cap="none">
                <a:solidFill>
                  <a:srgbClr val="888888"/>
                </a:solidFill>
                <a:latin typeface="Calibri"/>
                <a:ea typeface="Calibri"/>
                <a:cs typeface="Calibri"/>
                <a:sym typeface="Calibri"/>
              </a:defRPr>
            </a:lvl7pPr>
            <a:lvl8pPr marL="0" marR="0" lvl="7" indent="0" algn="r" rtl="0">
              <a:spcBef>
                <a:spcPts val="0"/>
              </a:spcBef>
              <a:buNone/>
              <a:defRPr sz="6200" b="0" i="0" u="none" strike="noStrike" cap="none">
                <a:solidFill>
                  <a:srgbClr val="888888"/>
                </a:solidFill>
                <a:latin typeface="Calibri"/>
                <a:ea typeface="Calibri"/>
                <a:cs typeface="Calibri"/>
                <a:sym typeface="Calibri"/>
              </a:defRPr>
            </a:lvl8pPr>
            <a:lvl9pPr marL="0" marR="0" lvl="8" indent="0" algn="r" rtl="0">
              <a:spcBef>
                <a:spcPts val="0"/>
              </a:spcBef>
              <a:buNone/>
              <a:defRPr sz="6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p:nvPr/>
        </p:nvSpPr>
        <p:spPr>
          <a:xfrm>
            <a:off x="1" y="31"/>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200" tIns="236100" rIns="472200" bIns="23610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88" name="Google Shape;88;p13"/>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89" name="Google Shape;89;p13"/>
          <p:cNvSpPr txBox="1">
            <a:spLocks noGrp="1"/>
          </p:cNvSpPr>
          <p:nvPr>
            <p:ph type="title"/>
          </p:nvPr>
        </p:nvSpPr>
        <p:spPr>
          <a:xfrm>
            <a:off x="1515969" y="564292"/>
            <a:ext cx="39169904" cy="4737067"/>
          </a:xfrm>
          <a:prstGeom prst="rect">
            <a:avLst/>
          </a:prstGeom>
          <a:noFill/>
          <a:ln>
            <a:noFill/>
          </a:ln>
        </p:spPr>
        <p:txBody>
          <a:bodyPr spcFirstLastPara="1" wrap="square" lIns="446650" tIns="446650" rIns="446650" bIns="446650" anchor="ctr" anchorCtr="0">
            <a:noAutofit/>
          </a:bodyPr>
          <a:lstStyle>
            <a:lvl1pPr marR="0" lvl="0" algn="l" rtl="0">
              <a:spcBef>
                <a:spcPts val="0"/>
              </a:spcBef>
              <a:spcAft>
                <a:spcPts val="0"/>
              </a:spcAft>
              <a:buSzPts val="1400"/>
              <a:buNone/>
              <a:defRPr sz="186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9pPr>
          </a:lstStyle>
          <a:p>
            <a:endParaRPr/>
          </a:p>
        </p:txBody>
      </p:sp>
      <p:sp>
        <p:nvSpPr>
          <p:cNvPr id="90" name="Google Shape;90;p13"/>
          <p:cNvSpPr txBox="1">
            <a:spLocks noGrp="1"/>
          </p:cNvSpPr>
          <p:nvPr>
            <p:ph type="body" idx="1"/>
          </p:nvPr>
        </p:nvSpPr>
        <p:spPr>
          <a:xfrm>
            <a:off x="2630650" y="10335420"/>
            <a:ext cx="38567975" cy="7259837"/>
          </a:xfrm>
          <a:prstGeom prst="rect">
            <a:avLst/>
          </a:prstGeom>
          <a:noFill/>
          <a:ln>
            <a:noFill/>
          </a:ln>
        </p:spPr>
        <p:txBody>
          <a:bodyPr spcFirstLastPara="1" wrap="square" lIns="0" tIns="0" rIns="0" bIns="0" anchor="t" anchorCtr="0">
            <a:noAutofit/>
          </a:bodyPr>
          <a:lstStyle>
            <a:lvl1pPr marL="457200" marR="0" lvl="0" indent="-114935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L="914400" marR="0" lvl="1" indent="-952500"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L="1371600" marR="0" lvl="2" indent="-952500"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L="1828800" marR="0" lvl="3" indent="-952500"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L="2286000" marR="0" lvl="4"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L="2743200" marR="0" lvl="5"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L="3200400" marR="0" lvl="6"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L="3657600" marR="0" lvl="7"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L="4114800" marR="0" lvl="8"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92" name="Google Shape;92;p13"/>
          <p:cNvSpPr/>
          <p:nvPr/>
        </p:nvSpPr>
        <p:spPr>
          <a:xfrm>
            <a:off x="19017744" y="31276806"/>
            <a:ext cx="6917184" cy="624666"/>
          </a:xfrm>
          <a:prstGeom prst="rect">
            <a:avLst/>
          </a:prstGeom>
          <a:noFill/>
          <a:ln>
            <a:noFill/>
          </a:ln>
        </p:spPr>
        <p:txBody>
          <a:bodyPr spcFirstLastPara="1" wrap="square" lIns="44665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93" name="Google Shape;93;p13" descr="TCH-Pref_Vert_Lockup_4c_150.png"/>
          <p:cNvPicPr preferRelativeResize="0"/>
          <p:nvPr/>
        </p:nvPicPr>
        <p:blipFill rotWithShape="1">
          <a:blip r:embed="rId10">
            <a:alphaModFix/>
          </a:blip>
          <a:srcRect/>
          <a:stretch/>
        </p:blipFill>
        <p:spPr>
          <a:xfrm>
            <a:off x="31671812" y="28296181"/>
            <a:ext cx="5001206" cy="3504539"/>
          </a:xfrm>
          <a:prstGeom prst="rect">
            <a:avLst/>
          </a:prstGeom>
          <a:noFill/>
          <a:ln>
            <a:noFill/>
          </a:ln>
        </p:spPr>
      </p:pic>
      <p:sp>
        <p:nvSpPr>
          <p:cNvPr id="94" name="Google Shape;94;p13"/>
          <p:cNvSpPr txBox="1"/>
          <p:nvPr/>
        </p:nvSpPr>
        <p:spPr>
          <a:xfrm>
            <a:off x="356700" y="30248920"/>
            <a:ext cx="10567180" cy="2138363"/>
          </a:xfrm>
          <a:prstGeom prst="rect">
            <a:avLst/>
          </a:prstGeom>
          <a:noFill/>
          <a:ln>
            <a:noFill/>
          </a:ln>
        </p:spPr>
        <p:txBody>
          <a:bodyPr spcFirstLastPara="1" wrap="square" lIns="472200" tIns="236100" rIns="472200" bIns="23610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95" name="Google Shape;95;p13"/>
          <p:cNvPicPr preferRelativeResize="0"/>
          <p:nvPr/>
        </p:nvPicPr>
        <p:blipFill rotWithShape="1">
          <a:blip r:embed="rId11">
            <a:alphaModFix/>
          </a:blip>
          <a:srcRect/>
          <a:stretch/>
        </p:blipFill>
        <p:spPr>
          <a:xfrm>
            <a:off x="37505315" y="28207084"/>
            <a:ext cx="3693309" cy="36827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2"/>
          <p:cNvSpPr/>
          <p:nvPr/>
        </p:nvSpPr>
        <p:spPr>
          <a:xfrm>
            <a:off x="1" y="26"/>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350" tIns="236175" rIns="472350" bIns="23617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146" name="Google Shape;146;p22"/>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147" name="Google Shape;147;p22"/>
          <p:cNvSpPr txBox="1">
            <a:spLocks noGrp="1"/>
          </p:cNvSpPr>
          <p:nvPr>
            <p:ph type="title"/>
          </p:nvPr>
        </p:nvSpPr>
        <p:spPr>
          <a:xfrm>
            <a:off x="1515969" y="564292"/>
            <a:ext cx="39169904" cy="4737067"/>
          </a:xfrm>
          <a:prstGeom prst="rect">
            <a:avLst/>
          </a:prstGeom>
          <a:noFill/>
          <a:ln>
            <a:noFill/>
          </a:ln>
        </p:spPr>
        <p:txBody>
          <a:bodyPr spcFirstLastPara="1" wrap="square" lIns="446800" tIns="446800" rIns="446800" bIns="446800" anchor="ctr" anchorCtr="0">
            <a:noAutofit/>
          </a:bodyPr>
          <a:lstStyle>
            <a:lvl1pPr marR="0" lvl="0" algn="l" rtl="0">
              <a:spcBef>
                <a:spcPts val="0"/>
              </a:spcBef>
              <a:spcAft>
                <a:spcPts val="0"/>
              </a:spcAft>
              <a:buSzPts val="1400"/>
              <a:buNone/>
              <a:defRPr sz="186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9pPr>
          </a:lstStyle>
          <a:p>
            <a:endParaRPr/>
          </a:p>
        </p:txBody>
      </p:sp>
      <p:sp>
        <p:nvSpPr>
          <p:cNvPr id="148" name="Google Shape;148;p22"/>
          <p:cNvSpPr txBox="1">
            <a:spLocks noGrp="1"/>
          </p:cNvSpPr>
          <p:nvPr>
            <p:ph type="body" idx="1"/>
          </p:nvPr>
        </p:nvSpPr>
        <p:spPr>
          <a:xfrm>
            <a:off x="2630650" y="10335420"/>
            <a:ext cx="38567975" cy="7259837"/>
          </a:xfrm>
          <a:prstGeom prst="rect">
            <a:avLst/>
          </a:prstGeom>
          <a:noFill/>
          <a:ln>
            <a:noFill/>
          </a:ln>
        </p:spPr>
        <p:txBody>
          <a:bodyPr spcFirstLastPara="1" wrap="square" lIns="0" tIns="0" rIns="0" bIns="0" anchor="t" anchorCtr="0">
            <a:noAutofit/>
          </a:bodyPr>
          <a:lstStyle>
            <a:lvl1pPr marL="457200" marR="0" lvl="0" indent="-114935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L="914400" marR="0" lvl="1" indent="-952500"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L="1371600" marR="0" lvl="2" indent="-952500"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L="1828800" marR="0" lvl="3" indent="-952500"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L="2286000" marR="0" lvl="4"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L="2743200" marR="0" lvl="5"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L="3200400" marR="0" lvl="6"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L="3657600" marR="0" lvl="7"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L="4114800" marR="0" lvl="8"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149" name="Google Shape;149;p22"/>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150" name="Google Shape;150;p22"/>
          <p:cNvSpPr/>
          <p:nvPr/>
        </p:nvSpPr>
        <p:spPr>
          <a:xfrm>
            <a:off x="19017617" y="31276800"/>
            <a:ext cx="6917309" cy="624666"/>
          </a:xfrm>
          <a:prstGeom prst="rect">
            <a:avLst/>
          </a:prstGeom>
          <a:noFill/>
          <a:ln>
            <a:noFill/>
          </a:ln>
        </p:spPr>
        <p:txBody>
          <a:bodyPr spcFirstLastPara="1" wrap="square" lIns="44680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151" name="Google Shape;151;p22" descr="TCH-Pref_Vert_Lockup_4c_150.png"/>
          <p:cNvPicPr preferRelativeResize="0"/>
          <p:nvPr/>
        </p:nvPicPr>
        <p:blipFill rotWithShape="1">
          <a:blip r:embed="rId10">
            <a:alphaModFix/>
          </a:blip>
          <a:srcRect/>
          <a:stretch/>
        </p:blipFill>
        <p:spPr>
          <a:xfrm>
            <a:off x="31671812" y="28296181"/>
            <a:ext cx="5001206" cy="3504539"/>
          </a:xfrm>
          <a:prstGeom prst="rect">
            <a:avLst/>
          </a:prstGeom>
          <a:noFill/>
          <a:ln>
            <a:noFill/>
          </a:ln>
        </p:spPr>
      </p:pic>
      <p:sp>
        <p:nvSpPr>
          <p:cNvPr id="152" name="Google Shape;152;p22"/>
          <p:cNvSpPr txBox="1"/>
          <p:nvPr/>
        </p:nvSpPr>
        <p:spPr>
          <a:xfrm>
            <a:off x="356700" y="30248920"/>
            <a:ext cx="10567180" cy="2138363"/>
          </a:xfrm>
          <a:prstGeom prst="rect">
            <a:avLst/>
          </a:prstGeom>
          <a:noFill/>
          <a:ln>
            <a:noFill/>
          </a:ln>
        </p:spPr>
        <p:txBody>
          <a:bodyPr spcFirstLastPara="1" wrap="square" lIns="472350" tIns="236175" rIns="472350" bIns="23617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153" name="Google Shape;153;p22"/>
          <p:cNvPicPr preferRelativeResize="0"/>
          <p:nvPr/>
        </p:nvPicPr>
        <p:blipFill rotWithShape="1">
          <a:blip r:embed="rId11">
            <a:alphaModFix/>
          </a:blip>
          <a:srcRect/>
          <a:stretch/>
        </p:blipFill>
        <p:spPr>
          <a:xfrm>
            <a:off x="37505315" y="28207084"/>
            <a:ext cx="3693309" cy="36827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31"/>
          <p:cNvSpPr/>
          <p:nvPr/>
        </p:nvSpPr>
        <p:spPr>
          <a:xfrm>
            <a:off x="1" y="17"/>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2650" tIns="236325" rIns="472650" bIns="236325"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204" name="Google Shape;204;p31"/>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205" name="Google Shape;205;p31"/>
          <p:cNvSpPr txBox="1">
            <a:spLocks noGrp="1"/>
          </p:cNvSpPr>
          <p:nvPr>
            <p:ph type="title"/>
          </p:nvPr>
        </p:nvSpPr>
        <p:spPr>
          <a:xfrm>
            <a:off x="1515969" y="564292"/>
            <a:ext cx="39169904" cy="4737067"/>
          </a:xfrm>
          <a:prstGeom prst="rect">
            <a:avLst/>
          </a:prstGeom>
          <a:noFill/>
          <a:ln>
            <a:noFill/>
          </a:ln>
        </p:spPr>
        <p:txBody>
          <a:bodyPr spcFirstLastPara="1" wrap="square" lIns="447100" tIns="447100" rIns="447100" bIns="447100" anchor="ctr" anchorCtr="0">
            <a:noAutofit/>
          </a:bodyPr>
          <a:lstStyle>
            <a:lvl1pPr marR="0" lvl="0" algn="l" rtl="0">
              <a:spcBef>
                <a:spcPts val="0"/>
              </a:spcBef>
              <a:spcAft>
                <a:spcPts val="0"/>
              </a:spcAft>
              <a:buSzPts val="1400"/>
              <a:buNone/>
              <a:defRPr sz="186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9pPr>
          </a:lstStyle>
          <a:p>
            <a:endParaRPr/>
          </a:p>
        </p:txBody>
      </p:sp>
      <p:sp>
        <p:nvSpPr>
          <p:cNvPr id="206" name="Google Shape;206;p31"/>
          <p:cNvSpPr txBox="1">
            <a:spLocks noGrp="1"/>
          </p:cNvSpPr>
          <p:nvPr>
            <p:ph type="body" idx="1"/>
          </p:nvPr>
        </p:nvSpPr>
        <p:spPr>
          <a:xfrm>
            <a:off x="2630650" y="10335420"/>
            <a:ext cx="38567975" cy="7259837"/>
          </a:xfrm>
          <a:prstGeom prst="rect">
            <a:avLst/>
          </a:prstGeom>
          <a:noFill/>
          <a:ln>
            <a:noFill/>
          </a:ln>
        </p:spPr>
        <p:txBody>
          <a:bodyPr spcFirstLastPara="1" wrap="square" lIns="0" tIns="0" rIns="0" bIns="0" anchor="t" anchorCtr="0">
            <a:noAutofit/>
          </a:bodyPr>
          <a:lstStyle>
            <a:lvl1pPr marL="457200" marR="0" lvl="0" indent="-114935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L="914400" marR="0" lvl="1" indent="-952500"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L="1371600" marR="0" lvl="2" indent="-952500"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L="1828800" marR="0" lvl="3" indent="-952500"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L="2286000" marR="0" lvl="4"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L="2743200" marR="0" lvl="5"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L="3200400" marR="0" lvl="6"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L="3657600" marR="0" lvl="7"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L="4114800" marR="0" lvl="8"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207" name="Google Shape;207;p31"/>
          <p:cNvSpPr txBox="1"/>
          <p:nvPr/>
        </p:nvSpPr>
        <p:spPr>
          <a:xfrm>
            <a:off x="20477114" y="30003910"/>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208" name="Google Shape;208;p31"/>
          <p:cNvSpPr/>
          <p:nvPr/>
        </p:nvSpPr>
        <p:spPr>
          <a:xfrm>
            <a:off x="19017364" y="31276793"/>
            <a:ext cx="6917558" cy="624666"/>
          </a:xfrm>
          <a:prstGeom prst="rect">
            <a:avLst/>
          </a:prstGeom>
          <a:noFill/>
          <a:ln>
            <a:noFill/>
          </a:ln>
        </p:spPr>
        <p:txBody>
          <a:bodyPr spcFirstLastPara="1" wrap="square" lIns="447100"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209" name="Google Shape;209;p31" descr="TCH-Pref_Vert_Lockup_4c_150.png"/>
          <p:cNvPicPr preferRelativeResize="0"/>
          <p:nvPr/>
        </p:nvPicPr>
        <p:blipFill rotWithShape="1">
          <a:blip r:embed="rId10">
            <a:alphaModFix/>
          </a:blip>
          <a:srcRect/>
          <a:stretch/>
        </p:blipFill>
        <p:spPr>
          <a:xfrm>
            <a:off x="31671812" y="28296181"/>
            <a:ext cx="5001206" cy="3504539"/>
          </a:xfrm>
          <a:prstGeom prst="rect">
            <a:avLst/>
          </a:prstGeom>
          <a:noFill/>
          <a:ln>
            <a:noFill/>
          </a:ln>
        </p:spPr>
      </p:pic>
      <p:sp>
        <p:nvSpPr>
          <p:cNvPr id="210" name="Google Shape;210;p31"/>
          <p:cNvSpPr txBox="1"/>
          <p:nvPr/>
        </p:nvSpPr>
        <p:spPr>
          <a:xfrm>
            <a:off x="356700" y="30248920"/>
            <a:ext cx="10567180" cy="2138363"/>
          </a:xfrm>
          <a:prstGeom prst="rect">
            <a:avLst/>
          </a:prstGeom>
          <a:noFill/>
          <a:ln>
            <a:noFill/>
          </a:ln>
        </p:spPr>
        <p:txBody>
          <a:bodyPr spcFirstLastPara="1" wrap="square" lIns="472650" tIns="236325" rIns="472650" bIns="236325"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211" name="Google Shape;211;p31"/>
          <p:cNvPicPr preferRelativeResize="0"/>
          <p:nvPr/>
        </p:nvPicPr>
        <p:blipFill rotWithShape="1">
          <a:blip r:embed="rId11">
            <a:alphaModFix/>
          </a:blip>
          <a:srcRect/>
          <a:stretch/>
        </p:blipFill>
        <p:spPr>
          <a:xfrm>
            <a:off x="37505315" y="28207084"/>
            <a:ext cx="3693309" cy="36827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40"/>
          <p:cNvSpPr/>
          <p:nvPr/>
        </p:nvSpPr>
        <p:spPr>
          <a:xfrm>
            <a:off x="1" y="3"/>
            <a:ext cx="42803762" cy="27843262"/>
          </a:xfrm>
          <a:prstGeom prst="rect">
            <a:avLst/>
          </a:prstGeom>
          <a:solidFill>
            <a:schemeClr val="accent1"/>
          </a:solidFill>
          <a:ln>
            <a:noFill/>
          </a:ln>
          <a:effectLst>
            <a:outerShdw blurRad="63500" dist="23000" dir="5400000" rotWithShape="0">
              <a:srgbClr val="000000">
                <a:alpha val="34901"/>
              </a:srgbClr>
            </a:outerShdw>
          </a:effectLst>
        </p:spPr>
        <p:txBody>
          <a:bodyPr spcFirstLastPara="1" wrap="square" lIns="473125" tIns="236550" rIns="473125" bIns="236550" anchor="ctr" anchorCtr="0">
            <a:noAutofit/>
          </a:bodyPr>
          <a:lstStyle/>
          <a:p>
            <a:pPr marL="0" marR="0" lvl="0" indent="0" algn="ctr" rtl="0">
              <a:spcBef>
                <a:spcPts val="0"/>
              </a:spcBef>
              <a:spcAft>
                <a:spcPts val="0"/>
              </a:spcAft>
              <a:buNone/>
            </a:pPr>
            <a:endParaRPr sz="9300">
              <a:solidFill>
                <a:srgbClr val="FFFFFF"/>
              </a:solidFill>
              <a:latin typeface="Arial"/>
              <a:ea typeface="Arial"/>
              <a:cs typeface="Arial"/>
              <a:sym typeface="Arial"/>
            </a:endParaRPr>
          </a:p>
        </p:txBody>
      </p:sp>
      <p:cxnSp>
        <p:nvCxnSpPr>
          <p:cNvPr id="259" name="Google Shape;259;p40"/>
          <p:cNvCxnSpPr/>
          <p:nvPr/>
        </p:nvCxnSpPr>
        <p:spPr>
          <a:xfrm rot="10800000">
            <a:off x="1" y="27843262"/>
            <a:ext cx="42803762" cy="0"/>
          </a:xfrm>
          <a:prstGeom prst="straightConnector1">
            <a:avLst/>
          </a:prstGeom>
          <a:noFill/>
          <a:ln w="25400" cap="flat" cmpd="sng">
            <a:solidFill>
              <a:srgbClr val="C50B24"/>
            </a:solidFill>
            <a:prstDash val="solid"/>
            <a:round/>
            <a:headEnd type="none" w="med" len="med"/>
            <a:tailEnd type="none" w="med" len="med"/>
          </a:ln>
          <a:effectLst>
            <a:outerShdw blurRad="63500" dist="20000" dir="5400000" rotWithShape="0">
              <a:srgbClr val="000000">
                <a:alpha val="37647"/>
              </a:srgbClr>
            </a:outerShdw>
          </a:effectLst>
        </p:spPr>
      </p:cxnSp>
      <p:sp>
        <p:nvSpPr>
          <p:cNvPr id="260" name="Google Shape;260;p40"/>
          <p:cNvSpPr txBox="1">
            <a:spLocks noGrp="1"/>
          </p:cNvSpPr>
          <p:nvPr>
            <p:ph type="title"/>
          </p:nvPr>
        </p:nvSpPr>
        <p:spPr>
          <a:xfrm>
            <a:off x="1515969" y="564292"/>
            <a:ext cx="39169904" cy="4737067"/>
          </a:xfrm>
          <a:prstGeom prst="rect">
            <a:avLst/>
          </a:prstGeom>
          <a:noFill/>
          <a:ln>
            <a:noFill/>
          </a:ln>
        </p:spPr>
        <p:txBody>
          <a:bodyPr spcFirstLastPara="1" wrap="square" lIns="447525" tIns="447525" rIns="447525" bIns="447525" anchor="ctr" anchorCtr="0">
            <a:noAutofit/>
          </a:bodyPr>
          <a:lstStyle>
            <a:lvl1pPr marR="0" lvl="0" algn="l" rtl="0">
              <a:spcBef>
                <a:spcPts val="0"/>
              </a:spcBef>
              <a:spcAft>
                <a:spcPts val="0"/>
              </a:spcAft>
              <a:buSzPts val="1400"/>
              <a:buNone/>
              <a:defRPr sz="186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600" b="1" i="0" u="none" strike="noStrike" cap="none">
                <a:solidFill>
                  <a:schemeClr val="lt1"/>
                </a:solidFill>
                <a:latin typeface="Calibri"/>
                <a:ea typeface="Calibri"/>
                <a:cs typeface="Calibri"/>
                <a:sym typeface="Calibri"/>
              </a:defRPr>
            </a:lvl9pPr>
          </a:lstStyle>
          <a:p>
            <a:endParaRPr/>
          </a:p>
        </p:txBody>
      </p:sp>
      <p:sp>
        <p:nvSpPr>
          <p:cNvPr id="261" name="Google Shape;261;p40"/>
          <p:cNvSpPr txBox="1">
            <a:spLocks noGrp="1"/>
          </p:cNvSpPr>
          <p:nvPr>
            <p:ph type="body" idx="1"/>
          </p:nvPr>
        </p:nvSpPr>
        <p:spPr>
          <a:xfrm>
            <a:off x="2630650" y="10335420"/>
            <a:ext cx="38567975" cy="7259837"/>
          </a:xfrm>
          <a:prstGeom prst="rect">
            <a:avLst/>
          </a:prstGeom>
          <a:noFill/>
          <a:ln>
            <a:noFill/>
          </a:ln>
        </p:spPr>
        <p:txBody>
          <a:bodyPr spcFirstLastPara="1" wrap="square" lIns="0" tIns="0" rIns="0" bIns="0" anchor="t" anchorCtr="0">
            <a:noAutofit/>
          </a:bodyPr>
          <a:lstStyle>
            <a:lvl1pPr marL="457200" marR="0" lvl="0" indent="-1149350" algn="l" rtl="0">
              <a:spcBef>
                <a:spcPts val="14500"/>
              </a:spcBef>
              <a:spcAft>
                <a:spcPts val="0"/>
              </a:spcAft>
              <a:buClr>
                <a:schemeClr val="lt1"/>
              </a:buClr>
              <a:buSzPts val="14500"/>
              <a:buFont typeface="Arial"/>
              <a:buChar char="•"/>
              <a:defRPr sz="14500" b="0" i="0" u="none" strike="noStrike" cap="none">
                <a:solidFill>
                  <a:schemeClr val="lt1"/>
                </a:solidFill>
                <a:latin typeface="Arial"/>
                <a:ea typeface="Arial"/>
                <a:cs typeface="Arial"/>
                <a:sym typeface="Arial"/>
              </a:defRPr>
            </a:lvl1pPr>
            <a:lvl2pPr marL="914400" marR="0" lvl="1" indent="-952500" algn="l" rtl="0">
              <a:spcBef>
                <a:spcPts val="5220"/>
              </a:spcBef>
              <a:spcAft>
                <a:spcPts val="0"/>
              </a:spcAft>
              <a:buClr>
                <a:schemeClr val="lt1"/>
              </a:buClr>
              <a:buSzPts val="11400"/>
              <a:buFont typeface="Calibri"/>
              <a:buChar char="‐"/>
              <a:defRPr sz="11400" b="0" i="0" u="none" strike="noStrike" cap="none">
                <a:solidFill>
                  <a:schemeClr val="lt1"/>
                </a:solidFill>
                <a:latin typeface="Arial"/>
                <a:ea typeface="Arial"/>
                <a:cs typeface="Arial"/>
                <a:sym typeface="Arial"/>
              </a:defRPr>
            </a:lvl2pPr>
            <a:lvl3pPr marL="1371600" marR="0" lvl="2" indent="-952500" algn="l" rtl="0">
              <a:spcBef>
                <a:spcPts val="5130"/>
              </a:spcBef>
              <a:spcAft>
                <a:spcPts val="0"/>
              </a:spcAft>
              <a:buClr>
                <a:schemeClr val="lt1"/>
              </a:buClr>
              <a:buSzPts val="11400"/>
              <a:buFont typeface="Arial"/>
              <a:buChar char="•"/>
              <a:defRPr sz="11400" b="0" i="0" u="none" strike="noStrike" cap="none">
                <a:solidFill>
                  <a:schemeClr val="lt1"/>
                </a:solidFill>
                <a:latin typeface="Arial"/>
                <a:ea typeface="Arial"/>
                <a:cs typeface="Arial"/>
                <a:sym typeface="Arial"/>
              </a:defRPr>
            </a:lvl3pPr>
            <a:lvl4pPr marL="1828800" marR="0" lvl="3" indent="-952500" algn="l" rtl="0">
              <a:spcBef>
                <a:spcPts val="5700"/>
              </a:spcBef>
              <a:spcAft>
                <a:spcPts val="0"/>
              </a:spcAft>
              <a:buClr>
                <a:srgbClr val="808080"/>
              </a:buClr>
              <a:buSzPts val="11400"/>
              <a:buFont typeface="Calibri"/>
              <a:buChar char="•"/>
              <a:defRPr sz="11400" b="0" i="0" u="none" strike="noStrike" cap="none">
                <a:solidFill>
                  <a:srgbClr val="808080"/>
                </a:solidFill>
                <a:latin typeface="Calibri"/>
                <a:ea typeface="Calibri"/>
                <a:cs typeface="Calibri"/>
                <a:sym typeface="Calibri"/>
              </a:defRPr>
            </a:lvl4pPr>
            <a:lvl5pPr marL="2286000" marR="0" lvl="4"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5pPr>
            <a:lvl6pPr marL="2743200" marR="0" lvl="5"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6pPr>
            <a:lvl7pPr marL="3200400" marR="0" lvl="6"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7pPr>
            <a:lvl8pPr marL="3657600" marR="0" lvl="7"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8pPr>
            <a:lvl9pPr marL="4114800" marR="0" lvl="8" indent="-952500" algn="l" rtl="0">
              <a:spcBef>
                <a:spcPts val="5700"/>
              </a:spcBef>
              <a:spcAft>
                <a:spcPts val="0"/>
              </a:spcAft>
              <a:buClr>
                <a:schemeClr val="folHlink"/>
              </a:buClr>
              <a:buSzPts val="11400"/>
              <a:buFont typeface="Calibri"/>
              <a:buChar char="•"/>
              <a:defRPr sz="11400" b="0" i="0" u="none" strike="noStrike" cap="none">
                <a:solidFill>
                  <a:schemeClr val="dk1"/>
                </a:solidFill>
                <a:latin typeface="Calibri"/>
                <a:ea typeface="Calibri"/>
                <a:cs typeface="Calibri"/>
                <a:sym typeface="Calibri"/>
              </a:defRPr>
            </a:lvl9pPr>
          </a:lstStyle>
          <a:p>
            <a:endParaRPr/>
          </a:p>
        </p:txBody>
      </p:sp>
      <p:sp>
        <p:nvSpPr>
          <p:cNvPr id="262" name="Google Shape;262;p40"/>
          <p:cNvSpPr txBox="1"/>
          <p:nvPr/>
        </p:nvSpPr>
        <p:spPr>
          <a:xfrm>
            <a:off x="20477110" y="30003904"/>
            <a:ext cx="1861104" cy="62466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4100" b="1">
                <a:solidFill>
                  <a:srgbClr val="FFFFFF"/>
                </a:solidFill>
                <a:latin typeface="Arial"/>
                <a:ea typeface="Arial"/>
                <a:cs typeface="Arial"/>
                <a:sym typeface="Arial"/>
              </a:rPr>
              <a:t>Page  </a:t>
            </a:r>
            <a:fld id="{00000000-1234-1234-1234-123412341234}" type="slidenum">
              <a:rPr lang="en-US" sz="4100" b="1">
                <a:solidFill>
                  <a:srgbClr val="FFFFFF"/>
                </a:solidFill>
                <a:latin typeface="Arial"/>
                <a:ea typeface="Arial"/>
                <a:cs typeface="Arial"/>
                <a:sym typeface="Arial"/>
              </a:rPr>
              <a:pPr marL="0" marR="0" lvl="0" indent="0" algn="r" rtl="0">
                <a:spcBef>
                  <a:spcPts val="0"/>
                </a:spcBef>
                <a:spcAft>
                  <a:spcPts val="0"/>
                </a:spcAft>
                <a:buNone/>
              </a:pPr>
              <a:t>‹#›</a:t>
            </a:fld>
            <a:endParaRPr sz="4100" b="1">
              <a:solidFill>
                <a:srgbClr val="FFFFFF"/>
              </a:solidFill>
              <a:latin typeface="Arial"/>
              <a:ea typeface="Arial"/>
              <a:cs typeface="Arial"/>
              <a:sym typeface="Arial"/>
            </a:endParaRPr>
          </a:p>
        </p:txBody>
      </p:sp>
      <p:sp>
        <p:nvSpPr>
          <p:cNvPr id="263" name="Google Shape;263;p40"/>
          <p:cNvSpPr/>
          <p:nvPr/>
        </p:nvSpPr>
        <p:spPr>
          <a:xfrm>
            <a:off x="18525549" y="31276778"/>
            <a:ext cx="7409371" cy="624666"/>
          </a:xfrm>
          <a:prstGeom prst="rect">
            <a:avLst/>
          </a:prstGeom>
          <a:noFill/>
          <a:ln>
            <a:noFill/>
          </a:ln>
        </p:spPr>
        <p:txBody>
          <a:bodyPr spcFirstLastPara="1" wrap="square" lIns="447525" tIns="0" rIns="0" bIns="0" anchor="ctr" anchorCtr="0">
            <a:noAutofit/>
          </a:bodyPr>
          <a:lstStyle/>
          <a:p>
            <a:pPr marL="0" marR="0" lvl="0" indent="0" algn="r" rtl="0">
              <a:spcBef>
                <a:spcPts val="0"/>
              </a:spcBef>
              <a:spcAft>
                <a:spcPts val="0"/>
              </a:spcAft>
              <a:buNone/>
            </a:pPr>
            <a:r>
              <a:rPr lang="en-US" sz="4100">
                <a:solidFill>
                  <a:srgbClr val="FFFFFF"/>
                </a:solidFill>
                <a:latin typeface="Calibri"/>
                <a:ea typeface="Calibri"/>
                <a:cs typeface="Calibri"/>
                <a:sym typeface="Calibri"/>
              </a:rPr>
              <a:t>xxx00.#####.ppt  2/2/20 9:15:10 PM</a:t>
            </a:r>
            <a:endParaRPr sz="4100">
              <a:solidFill>
                <a:srgbClr val="FFFFFF"/>
              </a:solidFill>
              <a:latin typeface="Calibri"/>
              <a:ea typeface="Calibri"/>
              <a:cs typeface="Calibri"/>
              <a:sym typeface="Calibri"/>
            </a:endParaRPr>
          </a:p>
        </p:txBody>
      </p:sp>
      <p:pic>
        <p:nvPicPr>
          <p:cNvPr id="264" name="Google Shape;264;p40" descr="TCH-Pref_Vert_Lockup_4c_150.png"/>
          <p:cNvPicPr preferRelativeResize="0"/>
          <p:nvPr/>
        </p:nvPicPr>
        <p:blipFill rotWithShape="1">
          <a:blip r:embed="rId10">
            <a:alphaModFix/>
          </a:blip>
          <a:srcRect/>
          <a:stretch/>
        </p:blipFill>
        <p:spPr>
          <a:xfrm>
            <a:off x="31671812" y="28296181"/>
            <a:ext cx="5001206" cy="3504539"/>
          </a:xfrm>
          <a:prstGeom prst="rect">
            <a:avLst/>
          </a:prstGeom>
          <a:noFill/>
          <a:ln>
            <a:noFill/>
          </a:ln>
        </p:spPr>
      </p:pic>
      <p:sp>
        <p:nvSpPr>
          <p:cNvPr id="265" name="Google Shape;265;p40"/>
          <p:cNvSpPr txBox="1"/>
          <p:nvPr/>
        </p:nvSpPr>
        <p:spPr>
          <a:xfrm>
            <a:off x="356700" y="30248920"/>
            <a:ext cx="10567180" cy="2138363"/>
          </a:xfrm>
          <a:prstGeom prst="rect">
            <a:avLst/>
          </a:prstGeom>
          <a:noFill/>
          <a:ln>
            <a:noFill/>
          </a:ln>
        </p:spPr>
        <p:txBody>
          <a:bodyPr spcFirstLastPara="1" wrap="square" lIns="473125" tIns="236550" rIns="473125" bIns="236550" anchor="t" anchorCtr="0">
            <a:noAutofit/>
          </a:bodyPr>
          <a:lstStyle/>
          <a:p>
            <a:pPr marL="0" marR="0" lvl="0" indent="0" algn="l" rtl="0">
              <a:spcBef>
                <a:spcPts val="0"/>
              </a:spcBef>
              <a:spcAft>
                <a:spcPts val="0"/>
              </a:spcAft>
              <a:buNone/>
            </a:pPr>
            <a:r>
              <a:rPr lang="en-US" sz="1600" i="1">
                <a:solidFill>
                  <a:srgbClr val="5F5F5F"/>
                </a:solidFill>
                <a:latin typeface="Arial"/>
                <a:ea typeface="Arial"/>
                <a:cs typeface="Arial"/>
                <a:sym typeface="Arial"/>
              </a:rPr>
              <a:t>Pediatrics </a:t>
            </a:r>
            <a:endParaRPr sz="1266"/>
          </a:p>
        </p:txBody>
      </p:sp>
      <p:pic>
        <p:nvPicPr>
          <p:cNvPr id="266" name="Google Shape;266;p40"/>
          <p:cNvPicPr preferRelativeResize="0"/>
          <p:nvPr/>
        </p:nvPicPr>
        <p:blipFill rotWithShape="1">
          <a:blip r:embed="rId11">
            <a:alphaModFix/>
          </a:blip>
          <a:srcRect/>
          <a:stretch/>
        </p:blipFill>
        <p:spPr>
          <a:xfrm>
            <a:off x="37505315" y="28207084"/>
            <a:ext cx="3693309" cy="36827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3"/>
        <p:cNvGrpSpPr/>
        <p:nvPr/>
      </p:nvGrpSpPr>
      <p:grpSpPr>
        <a:xfrm>
          <a:off x="0" y="0"/>
          <a:ext cx="0" cy="0"/>
          <a:chOff x="0" y="0"/>
          <a:chExt cx="0" cy="0"/>
        </a:xfrm>
      </p:grpSpPr>
      <p:sp>
        <p:nvSpPr>
          <p:cNvPr id="374" name="Google Shape;374;p51"/>
          <p:cNvSpPr/>
          <p:nvPr/>
        </p:nvSpPr>
        <p:spPr>
          <a:xfrm>
            <a:off x="-3774578" y="-167961"/>
            <a:ext cx="50401537" cy="32397700"/>
          </a:xfrm>
          <a:prstGeom prst="rect">
            <a:avLst/>
          </a:prstGeom>
          <a:solidFill>
            <a:schemeClr val="dk2"/>
          </a:solidFill>
          <a:ln>
            <a:noFill/>
          </a:ln>
          <a:effectLst>
            <a:outerShdw blurRad="63500" dist="23000" dir="5400000" rotWithShape="0">
              <a:srgbClr val="000000">
                <a:alpha val="34901"/>
              </a:srgbClr>
            </a:outerShdw>
          </a:effectLst>
        </p:spPr>
        <p:txBody>
          <a:bodyPr spcFirstLastPara="1" wrap="square" lIns="472650" tIns="236325" rIns="472650" bIns="236325" anchor="ctr" anchorCtr="0">
            <a:noAutofit/>
          </a:bodyPr>
          <a:lstStyle/>
          <a:p>
            <a:pPr algn="ctr"/>
            <a:endParaRPr sz="9300">
              <a:solidFill>
                <a:srgbClr val="FFFFFF"/>
              </a:solidFill>
            </a:endParaRPr>
          </a:p>
        </p:txBody>
      </p:sp>
      <p:cxnSp>
        <p:nvCxnSpPr>
          <p:cNvPr id="375" name="Google Shape;375;p51"/>
          <p:cNvCxnSpPr/>
          <p:nvPr/>
        </p:nvCxnSpPr>
        <p:spPr>
          <a:xfrm>
            <a:off x="-3798888" y="5308385"/>
            <a:ext cx="50401537" cy="0"/>
          </a:xfrm>
          <a:prstGeom prst="straightConnector1">
            <a:avLst/>
          </a:prstGeom>
          <a:noFill/>
          <a:ln w="2540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76" name="Google Shape;376;p51"/>
          <p:cNvCxnSpPr/>
          <p:nvPr/>
        </p:nvCxnSpPr>
        <p:spPr>
          <a:xfrm>
            <a:off x="-3798888" y="31132597"/>
            <a:ext cx="50401537" cy="0"/>
          </a:xfrm>
          <a:prstGeom prst="straightConnector1">
            <a:avLst/>
          </a:prstGeom>
          <a:noFill/>
          <a:ln w="2540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
        <p:nvSpPr>
          <p:cNvPr id="377" name="Google Shape;377;p51"/>
          <p:cNvSpPr txBox="1"/>
          <p:nvPr/>
        </p:nvSpPr>
        <p:spPr>
          <a:xfrm>
            <a:off x="3973009" y="196842"/>
            <a:ext cx="35590702" cy="1523739"/>
          </a:xfrm>
          <a:prstGeom prst="rect">
            <a:avLst/>
          </a:prstGeom>
          <a:noFill/>
          <a:ln>
            <a:noFill/>
          </a:ln>
        </p:spPr>
        <p:txBody>
          <a:bodyPr spcFirstLastPara="1" wrap="square" lIns="91425" tIns="45700" rIns="91425" bIns="45700" anchor="t" anchorCtr="0">
            <a:noAutofit/>
          </a:bodyPr>
          <a:lstStyle/>
          <a:p>
            <a:pPr algn="ctr"/>
            <a:r>
              <a:rPr lang="en-US" sz="8800" dirty="0">
                <a:solidFill>
                  <a:schemeClr val="lt1"/>
                </a:solidFill>
                <a:latin typeface="Calibri"/>
                <a:ea typeface="Calibri"/>
                <a:cs typeface="Calibri"/>
                <a:sym typeface="Calibri"/>
              </a:rPr>
              <a:t>Third-Line Compromise: Characterization of Drug Resistance in Ugandan Children and Adolescents Failing Second-Line Antiretroviral Therapy</a:t>
            </a:r>
            <a:endParaRPr lang="en-US" sz="9600" b="1" dirty="0">
              <a:solidFill>
                <a:schemeClr val="lt1"/>
              </a:solidFill>
              <a:latin typeface="Calibri"/>
              <a:ea typeface="Calibri"/>
              <a:cs typeface="Calibri"/>
              <a:sym typeface="Calibri"/>
            </a:endParaRPr>
          </a:p>
        </p:txBody>
      </p:sp>
      <p:sp>
        <p:nvSpPr>
          <p:cNvPr id="379" name="Google Shape;379;p51"/>
          <p:cNvSpPr txBox="1"/>
          <p:nvPr/>
        </p:nvSpPr>
        <p:spPr>
          <a:xfrm>
            <a:off x="5857080" y="2973218"/>
            <a:ext cx="31089601" cy="1015663"/>
          </a:xfrm>
          <a:prstGeom prst="rect">
            <a:avLst/>
          </a:prstGeom>
          <a:noFill/>
          <a:ln>
            <a:noFill/>
          </a:ln>
        </p:spPr>
        <p:txBody>
          <a:bodyPr spcFirstLastPara="1" wrap="square" lIns="91425" tIns="45700" rIns="91425" bIns="45700" anchor="t" anchorCtr="0">
            <a:noAutofit/>
          </a:bodyPr>
          <a:lstStyle/>
          <a:p>
            <a:pPr algn="ctr"/>
            <a:r>
              <a:rPr lang="en-US" sz="4800" dirty="0">
                <a:solidFill>
                  <a:schemeClr val="lt1"/>
                </a:solidFill>
                <a:latin typeface="Calibri"/>
                <a:ea typeface="Calibri"/>
                <a:cs typeface="Calibri"/>
                <a:sym typeface="Calibri"/>
              </a:rPr>
              <a:t>Michelle Javier</a:t>
            </a:r>
            <a:r>
              <a:rPr lang="en-US" sz="4800" baseline="30000" dirty="0">
                <a:solidFill>
                  <a:schemeClr val="lt1"/>
                </a:solidFill>
                <a:latin typeface="Calibri"/>
                <a:ea typeface="Calibri"/>
                <a:cs typeface="Calibri"/>
                <a:sym typeface="Calibri"/>
              </a:rPr>
              <a:t>1</a:t>
            </a:r>
            <a:r>
              <a:rPr lang="en-US" sz="4800" dirty="0">
                <a:solidFill>
                  <a:schemeClr val="lt1"/>
                </a:solidFill>
                <a:latin typeface="Calibri"/>
                <a:ea typeface="Calibri"/>
                <a:cs typeface="Calibri"/>
                <a:sym typeface="Calibri"/>
              </a:rPr>
              <a:t>, Peter Elyanu</a:t>
            </a:r>
            <a:r>
              <a:rPr lang="en-US" sz="4800" baseline="30000" dirty="0">
                <a:solidFill>
                  <a:schemeClr val="lt1"/>
                </a:solidFill>
                <a:latin typeface="Calibri"/>
                <a:ea typeface="Calibri"/>
                <a:cs typeface="Calibri"/>
                <a:sym typeface="Calibri"/>
              </a:rPr>
              <a:t>2</a:t>
            </a:r>
            <a:r>
              <a:rPr lang="en-US" sz="4800" dirty="0">
                <a:solidFill>
                  <a:schemeClr val="lt1"/>
                </a:solidFill>
                <a:latin typeface="Calibri"/>
                <a:ea typeface="Calibri"/>
                <a:cs typeface="Calibri"/>
                <a:sym typeface="Calibri"/>
              </a:rPr>
              <a:t>, George P. Akabwai</a:t>
            </a:r>
            <a:r>
              <a:rPr lang="en-US" sz="4800" baseline="30000" dirty="0">
                <a:solidFill>
                  <a:schemeClr val="lt1"/>
                </a:solidFill>
                <a:latin typeface="Calibri"/>
                <a:ea typeface="Calibri"/>
                <a:cs typeface="Calibri"/>
                <a:sym typeface="Calibri"/>
              </a:rPr>
              <a:t>2</a:t>
            </a:r>
            <a:r>
              <a:rPr lang="en-US" sz="4800" dirty="0">
                <a:solidFill>
                  <a:schemeClr val="lt1"/>
                </a:solidFill>
                <a:latin typeface="Calibri"/>
                <a:ea typeface="Calibri"/>
                <a:cs typeface="Calibri"/>
                <a:sym typeface="Calibri"/>
              </a:rPr>
              <a:t>, Amanda Small</a:t>
            </a:r>
            <a:r>
              <a:rPr lang="en-US" sz="4800" baseline="30000" dirty="0">
                <a:solidFill>
                  <a:schemeClr val="lt1"/>
                </a:solidFill>
                <a:latin typeface="Calibri"/>
                <a:ea typeface="Calibri"/>
                <a:cs typeface="Calibri"/>
                <a:sym typeface="Calibri"/>
              </a:rPr>
              <a:t>1</a:t>
            </a:r>
            <a:r>
              <a:rPr lang="en-US" sz="4800" dirty="0">
                <a:solidFill>
                  <a:schemeClr val="lt1"/>
                </a:solidFill>
                <a:latin typeface="Calibri"/>
                <a:ea typeface="Calibri"/>
                <a:cs typeface="Calibri"/>
                <a:sym typeface="Calibri"/>
              </a:rPr>
              <a:t>, </a:t>
            </a:r>
            <a:r>
              <a:rPr lang="en-US" sz="4800" dirty="0" err="1">
                <a:solidFill>
                  <a:schemeClr val="lt1"/>
                </a:solidFill>
                <a:latin typeface="Calibri"/>
                <a:ea typeface="Calibri"/>
                <a:cs typeface="Calibri"/>
                <a:sym typeface="Calibri"/>
              </a:rPr>
              <a:t>Adeodata</a:t>
            </a:r>
            <a:r>
              <a:rPr lang="en-US" sz="4800" dirty="0">
                <a:solidFill>
                  <a:schemeClr val="lt1"/>
                </a:solidFill>
                <a:latin typeface="Calibri"/>
                <a:ea typeface="Calibri"/>
                <a:cs typeface="Calibri"/>
                <a:sym typeface="Calibri"/>
              </a:rPr>
              <a:t> Kekitiinwa</a:t>
            </a:r>
            <a:r>
              <a:rPr lang="en-US" sz="4800" baseline="30000" dirty="0">
                <a:solidFill>
                  <a:schemeClr val="lt1"/>
                </a:solidFill>
                <a:latin typeface="Calibri"/>
                <a:ea typeface="Calibri"/>
                <a:cs typeface="Calibri"/>
                <a:sym typeface="Calibri"/>
              </a:rPr>
              <a:t>2</a:t>
            </a:r>
            <a:endParaRPr lang="en-US" sz="4800" dirty="0">
              <a:solidFill>
                <a:schemeClr val="lt1"/>
              </a:solidFill>
              <a:latin typeface="Calibri"/>
              <a:ea typeface="Calibri"/>
              <a:cs typeface="Calibri"/>
              <a:sym typeface="Calibri"/>
            </a:endParaRPr>
          </a:p>
          <a:p>
            <a:pPr algn="ctr"/>
            <a:r>
              <a:rPr lang="en-US" sz="4800" baseline="30000" dirty="0">
                <a:solidFill>
                  <a:schemeClr val="lt1"/>
                </a:solidFill>
                <a:latin typeface="Calibri"/>
                <a:ea typeface="Calibri"/>
                <a:cs typeface="Calibri"/>
                <a:sym typeface="Calibri"/>
              </a:rPr>
              <a:t>1</a:t>
            </a:r>
            <a:r>
              <a:rPr lang="en-US" sz="4800" dirty="0">
                <a:solidFill>
                  <a:schemeClr val="lt1"/>
                </a:solidFill>
                <a:latin typeface="Calibri"/>
                <a:ea typeface="Calibri"/>
                <a:cs typeface="Calibri"/>
                <a:sym typeface="Calibri"/>
              </a:rPr>
              <a:t>Baylor College of Medicine, </a:t>
            </a:r>
            <a:r>
              <a:rPr lang="en-US" sz="4800" baseline="30000" dirty="0">
                <a:solidFill>
                  <a:schemeClr val="lt1"/>
                </a:solidFill>
                <a:latin typeface="Calibri"/>
                <a:ea typeface="Calibri"/>
                <a:cs typeface="Calibri"/>
                <a:sym typeface="Calibri"/>
              </a:rPr>
              <a:t>2</a:t>
            </a:r>
            <a:r>
              <a:rPr lang="en-US" sz="4800" dirty="0">
                <a:solidFill>
                  <a:schemeClr val="lt1"/>
                </a:solidFill>
                <a:latin typeface="Calibri"/>
                <a:ea typeface="Calibri"/>
                <a:cs typeface="Calibri"/>
                <a:sym typeface="Calibri"/>
              </a:rPr>
              <a:t>Baylor College of Medicine Children’s Foundation – Uganda</a:t>
            </a:r>
            <a:endParaRPr lang="en-US" sz="4800" baseline="30000" dirty="0">
              <a:solidFill>
                <a:schemeClr val="lt1"/>
              </a:solidFill>
              <a:latin typeface="Verdana"/>
              <a:ea typeface="Verdana"/>
              <a:cs typeface="Verdana"/>
              <a:sym typeface="Verdana"/>
            </a:endParaRPr>
          </a:p>
        </p:txBody>
      </p:sp>
      <p:pic>
        <p:nvPicPr>
          <p:cNvPr id="380" name="Google Shape;380;p51"/>
          <p:cNvPicPr preferRelativeResize="0"/>
          <p:nvPr/>
        </p:nvPicPr>
        <p:blipFill rotWithShape="1">
          <a:blip r:embed="rId5">
            <a:alphaModFix/>
          </a:blip>
          <a:srcRect/>
          <a:stretch/>
        </p:blipFill>
        <p:spPr>
          <a:xfrm>
            <a:off x="-3774578" y="-139438"/>
            <a:ext cx="2963461" cy="2539852"/>
          </a:xfrm>
          <a:prstGeom prst="rect">
            <a:avLst/>
          </a:prstGeom>
          <a:noFill/>
          <a:ln>
            <a:noFill/>
          </a:ln>
        </p:spPr>
      </p:pic>
      <p:sp>
        <p:nvSpPr>
          <p:cNvPr id="381" name="Google Shape;381;p51"/>
          <p:cNvSpPr txBox="1"/>
          <p:nvPr/>
        </p:nvSpPr>
        <p:spPr>
          <a:xfrm>
            <a:off x="-3254578" y="5615427"/>
            <a:ext cx="16200000" cy="25199999"/>
          </a:xfrm>
          <a:prstGeom prst="rect">
            <a:avLst/>
          </a:prstGeom>
          <a:solidFill>
            <a:schemeClr val="lt1"/>
          </a:solidFill>
          <a:ln>
            <a:noFill/>
          </a:ln>
        </p:spPr>
        <p:txBody>
          <a:bodyPr spcFirstLastPara="1" wrap="square" lIns="91425" tIns="45700" rIns="91425" bIns="45700" anchor="t" anchorCtr="0">
            <a:noAutofit/>
          </a:bodyPr>
          <a:lstStyle/>
          <a:p>
            <a:pPr>
              <a:lnSpc>
                <a:spcPct val="115000"/>
              </a:lnSpc>
            </a:pPr>
            <a:endParaRPr sz="4600">
              <a:solidFill>
                <a:schemeClr val="dk1"/>
              </a:solidFill>
              <a:latin typeface="Verdana"/>
              <a:ea typeface="Verdana"/>
              <a:cs typeface="Verdana"/>
              <a:sym typeface="Verdana"/>
            </a:endParaRPr>
          </a:p>
        </p:txBody>
      </p:sp>
      <p:sp>
        <p:nvSpPr>
          <p:cNvPr id="384" name="Google Shape;384;p51"/>
          <p:cNvSpPr txBox="1"/>
          <p:nvPr/>
        </p:nvSpPr>
        <p:spPr>
          <a:xfrm>
            <a:off x="13243662" y="5613074"/>
            <a:ext cx="17018491" cy="25179939"/>
          </a:xfrm>
          <a:prstGeom prst="rect">
            <a:avLst/>
          </a:prstGeom>
          <a:solidFill>
            <a:schemeClr val="lt1"/>
          </a:solidFill>
          <a:ln>
            <a:noFill/>
          </a:ln>
        </p:spPr>
        <p:txBody>
          <a:bodyPr spcFirstLastPara="1" wrap="square" lIns="91425" tIns="45700" rIns="91425" bIns="45700" anchor="t" anchorCtr="0">
            <a:noAutofit/>
          </a:bodyPr>
          <a:lstStyle/>
          <a:p>
            <a:endParaRPr sz="4600" dirty="0">
              <a:solidFill>
                <a:schemeClr val="dk1"/>
              </a:solidFill>
              <a:latin typeface="Verdana"/>
              <a:ea typeface="Verdana"/>
              <a:cs typeface="Verdana"/>
              <a:sym typeface="Verdana"/>
            </a:endParaRPr>
          </a:p>
        </p:txBody>
      </p:sp>
      <p:sp>
        <p:nvSpPr>
          <p:cNvPr id="385" name="Google Shape;385;p51"/>
          <p:cNvSpPr txBox="1"/>
          <p:nvPr/>
        </p:nvSpPr>
        <p:spPr>
          <a:xfrm>
            <a:off x="30572665" y="5593016"/>
            <a:ext cx="15543056" cy="25199999"/>
          </a:xfrm>
          <a:prstGeom prst="rect">
            <a:avLst/>
          </a:prstGeom>
          <a:solidFill>
            <a:schemeClr val="lt1"/>
          </a:solidFill>
          <a:ln>
            <a:noFill/>
          </a:ln>
        </p:spPr>
        <p:txBody>
          <a:bodyPr spcFirstLastPara="1" wrap="square" lIns="91425" tIns="45700" rIns="91425" bIns="45700" anchor="t" anchorCtr="0">
            <a:noAutofit/>
          </a:bodyPr>
          <a:lstStyle/>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a:p>
            <a:endParaRPr sz="4600">
              <a:solidFill>
                <a:schemeClr val="dk1"/>
              </a:solidFill>
              <a:latin typeface="Verdana"/>
              <a:ea typeface="Verdana"/>
              <a:cs typeface="Verdana"/>
              <a:sym typeface="Verdana"/>
            </a:endParaRPr>
          </a:p>
        </p:txBody>
      </p:sp>
      <p:sp>
        <p:nvSpPr>
          <p:cNvPr id="386" name="Google Shape;386;p51"/>
          <p:cNvSpPr txBox="1"/>
          <p:nvPr/>
        </p:nvSpPr>
        <p:spPr>
          <a:xfrm>
            <a:off x="-2951978" y="5724254"/>
            <a:ext cx="15663704" cy="11489299"/>
          </a:xfrm>
          <a:prstGeom prst="rect">
            <a:avLst/>
          </a:prstGeom>
          <a:noFill/>
          <a:ln>
            <a:noFill/>
          </a:ln>
        </p:spPr>
        <p:txBody>
          <a:bodyPr spcFirstLastPara="1" wrap="square" lIns="91425" tIns="45700" rIns="91425" bIns="45700" anchor="t" anchorCtr="0">
            <a:noAutofit/>
          </a:bodyPr>
          <a:lstStyle/>
          <a:p>
            <a:pPr>
              <a:lnSpc>
                <a:spcPct val="105000"/>
              </a:lnSpc>
            </a:pPr>
            <a:r>
              <a:rPr lang="en-US" sz="6000" b="1" i="1" dirty="0">
                <a:latin typeface="Verdana"/>
                <a:ea typeface="Verdana"/>
                <a:cs typeface="Verdana"/>
                <a:sym typeface="Verdana"/>
              </a:rPr>
              <a:t>Background	</a:t>
            </a:r>
            <a:endParaRPr dirty="0"/>
          </a:p>
          <a:p>
            <a:pPr marL="571500" indent="-571500">
              <a:lnSpc>
                <a:spcPct val="105000"/>
              </a:lnSpc>
              <a:buClr>
                <a:schemeClr val="dk1"/>
              </a:buClr>
              <a:buSzPts val="4400"/>
              <a:buFont typeface="Arial"/>
              <a:buChar char="•"/>
            </a:pPr>
            <a:r>
              <a:rPr lang="en-US" sz="4400" dirty="0">
                <a:solidFill>
                  <a:schemeClr val="dk1"/>
                </a:solidFill>
                <a:latin typeface="Calibri"/>
                <a:ea typeface="Calibri"/>
                <a:cs typeface="Calibri"/>
                <a:sym typeface="Calibri"/>
              </a:rPr>
              <a:t>HIV drug resistance (HIVDR) has become a focal point in the discussion to end AIDS by 2030. </a:t>
            </a:r>
          </a:p>
          <a:p>
            <a:pPr marL="571500" indent="-571500">
              <a:lnSpc>
                <a:spcPct val="105000"/>
              </a:lnSpc>
              <a:buClr>
                <a:schemeClr val="dk1"/>
              </a:buClr>
              <a:buSzPts val="4400"/>
              <a:buFont typeface="Arial"/>
              <a:buChar char="•"/>
            </a:pPr>
            <a:r>
              <a:rPr lang="en-US" sz="4400" dirty="0">
                <a:solidFill>
                  <a:schemeClr val="dk1"/>
                </a:solidFill>
                <a:latin typeface="Calibri"/>
                <a:cs typeface="Calibri"/>
                <a:sym typeface="Calibri"/>
              </a:rPr>
              <a:t>Children and adolescents living with HIV face unique challenges that increase the risk of HIVDR:</a:t>
            </a:r>
            <a:endParaRPr dirty="0"/>
          </a:p>
          <a:p>
            <a:pPr marL="3275469" lvl="1" indent="-914400">
              <a:lnSpc>
                <a:spcPct val="105000"/>
              </a:lnSpc>
              <a:buClr>
                <a:schemeClr val="dk1"/>
              </a:buClr>
              <a:buSzPts val="4400"/>
              <a:buFont typeface="Courier New" panose="02070309020205020404" pitchFamily="49" charset="0"/>
              <a:buChar char="o"/>
            </a:pPr>
            <a:r>
              <a:rPr lang="en-US" sz="4400" dirty="0">
                <a:solidFill>
                  <a:schemeClr val="dk1"/>
                </a:solidFill>
                <a:latin typeface="Calibri"/>
                <a:ea typeface="Calibri"/>
                <a:cs typeface="Calibri"/>
                <a:sym typeface="Calibri"/>
              </a:rPr>
              <a:t>Prolonged ART duration</a:t>
            </a:r>
            <a:endParaRPr dirty="0"/>
          </a:p>
          <a:p>
            <a:pPr marL="3275469" lvl="1" indent="-914400">
              <a:lnSpc>
                <a:spcPct val="105000"/>
              </a:lnSpc>
              <a:buClr>
                <a:schemeClr val="dk1"/>
              </a:buClr>
              <a:buSzPts val="4400"/>
              <a:buFont typeface="Courier New" panose="02070309020205020404" pitchFamily="49" charset="0"/>
              <a:buChar char="o"/>
            </a:pPr>
            <a:r>
              <a:rPr lang="en-US" sz="4400" dirty="0">
                <a:solidFill>
                  <a:schemeClr val="dk1"/>
                </a:solidFill>
                <a:latin typeface="Calibri"/>
                <a:ea typeface="Calibri"/>
                <a:cs typeface="Calibri"/>
                <a:sym typeface="Calibri"/>
              </a:rPr>
              <a:t>High pill burdens with frequent dose alterations</a:t>
            </a:r>
            <a:endParaRPr dirty="0"/>
          </a:p>
          <a:p>
            <a:pPr marL="3275469" lvl="1" indent="-914400">
              <a:lnSpc>
                <a:spcPct val="105000"/>
              </a:lnSpc>
              <a:buClr>
                <a:schemeClr val="dk1"/>
              </a:buClr>
              <a:buSzPts val="4400"/>
              <a:buFont typeface="Courier New" panose="02070309020205020404" pitchFamily="49" charset="0"/>
              <a:buChar char="o"/>
            </a:pPr>
            <a:r>
              <a:rPr lang="en-US" sz="4400" dirty="0">
                <a:solidFill>
                  <a:schemeClr val="dk1"/>
                </a:solidFill>
                <a:latin typeface="Calibri"/>
                <a:ea typeface="Calibri"/>
                <a:cs typeface="Calibri"/>
                <a:sym typeface="Calibri"/>
              </a:rPr>
              <a:t>Potential for inadequate drug dosing</a:t>
            </a:r>
            <a:endParaRPr dirty="0"/>
          </a:p>
          <a:p>
            <a:pPr marL="3275469" lvl="1" indent="-914400">
              <a:lnSpc>
                <a:spcPct val="105000"/>
              </a:lnSpc>
              <a:buClr>
                <a:schemeClr val="dk1"/>
              </a:buClr>
              <a:buSzPts val="4400"/>
              <a:buFont typeface="Courier New" panose="02070309020205020404" pitchFamily="49" charset="0"/>
              <a:buChar char="o"/>
            </a:pPr>
            <a:r>
              <a:rPr lang="en-US" sz="4400" dirty="0">
                <a:solidFill>
                  <a:schemeClr val="dk1"/>
                </a:solidFill>
                <a:latin typeface="Calibri"/>
                <a:cs typeface="Calibri"/>
                <a:sym typeface="Calibri"/>
              </a:rPr>
              <a:t>High rates of failure due to disclosure, adolescence</a:t>
            </a:r>
            <a:endParaRPr dirty="0"/>
          </a:p>
          <a:p>
            <a:pPr marL="571500" indent="-571500">
              <a:lnSpc>
                <a:spcPct val="105000"/>
              </a:lnSpc>
              <a:buClr>
                <a:schemeClr val="dk1"/>
              </a:buClr>
              <a:buSzPts val="4400"/>
              <a:buFont typeface="Arial"/>
              <a:buChar char="•"/>
            </a:pPr>
            <a:r>
              <a:rPr lang="en-US" sz="4400" dirty="0">
                <a:solidFill>
                  <a:schemeClr val="dk1"/>
                </a:solidFill>
                <a:latin typeface="Calibri"/>
                <a:ea typeface="Calibri"/>
                <a:cs typeface="Calibri"/>
                <a:sym typeface="Calibri"/>
              </a:rPr>
              <a:t>In Uganda, 95,000 children are living with HIV and a mere 39.3% are virally suppressed. </a:t>
            </a:r>
          </a:p>
          <a:p>
            <a:pPr marL="571500" indent="-571500">
              <a:lnSpc>
                <a:spcPct val="105000"/>
              </a:lnSpc>
              <a:buClr>
                <a:schemeClr val="dk1"/>
              </a:buClr>
              <a:buSzPts val="4400"/>
              <a:buFont typeface="Arial"/>
              <a:buChar char="•"/>
            </a:pPr>
            <a:r>
              <a:rPr lang="en-US" sz="4400" dirty="0">
                <a:solidFill>
                  <a:schemeClr val="dk1"/>
                </a:solidFill>
                <a:latin typeface="Calibri"/>
                <a:ea typeface="Calibri"/>
                <a:cs typeface="Calibri"/>
                <a:sym typeface="Calibri"/>
              </a:rPr>
              <a:t>Uganda has one of the highest rates of transmitted drug resistance worldwide, with 35% of newly diagnosed infants demonstrating NNRTI resistance. </a:t>
            </a:r>
          </a:p>
          <a:p>
            <a:pPr marL="571500" indent="-571500">
              <a:lnSpc>
                <a:spcPct val="105000"/>
              </a:lnSpc>
              <a:buClr>
                <a:schemeClr val="dk1"/>
              </a:buClr>
              <a:buSzPts val="4400"/>
              <a:buFont typeface="Arial"/>
              <a:buChar char="•"/>
            </a:pPr>
            <a:r>
              <a:rPr lang="en-US" sz="4400" dirty="0">
                <a:solidFill>
                  <a:schemeClr val="dk1"/>
                </a:solidFill>
                <a:latin typeface="Calibri"/>
                <a:ea typeface="Calibri"/>
                <a:cs typeface="Calibri"/>
                <a:sym typeface="Calibri"/>
              </a:rPr>
              <a:t>However little is known about resistance patterns of children and adolescents failing second-line ART. </a:t>
            </a:r>
          </a:p>
          <a:p>
            <a:pPr marL="571500" lvl="1" indent="-571500">
              <a:lnSpc>
                <a:spcPct val="105000"/>
              </a:lnSpc>
              <a:buClr>
                <a:schemeClr val="dk1"/>
              </a:buClr>
              <a:buSzPts val="4400"/>
              <a:buFont typeface="Arial"/>
              <a:buChar char="•"/>
            </a:pPr>
            <a:endParaRPr lang="en-US" sz="4400" dirty="0">
              <a:solidFill>
                <a:schemeClr val="dk1"/>
              </a:solidFill>
              <a:latin typeface="Calibri"/>
              <a:ea typeface="Calibri"/>
              <a:cs typeface="Calibri"/>
              <a:sym typeface="Calibri"/>
            </a:endParaRPr>
          </a:p>
        </p:txBody>
      </p:sp>
      <p:sp>
        <p:nvSpPr>
          <p:cNvPr id="387" name="Google Shape;387;p51"/>
          <p:cNvSpPr txBox="1"/>
          <p:nvPr/>
        </p:nvSpPr>
        <p:spPr>
          <a:xfrm>
            <a:off x="13560012" y="5693266"/>
            <a:ext cx="16777805" cy="1168878"/>
          </a:xfrm>
          <a:prstGeom prst="rect">
            <a:avLst/>
          </a:prstGeom>
          <a:noFill/>
          <a:ln>
            <a:noFill/>
          </a:ln>
        </p:spPr>
        <p:txBody>
          <a:bodyPr spcFirstLastPara="1" wrap="square" lIns="91425" tIns="45700" rIns="91425" bIns="45700" anchor="t" anchorCtr="0">
            <a:noAutofit/>
          </a:bodyPr>
          <a:lstStyle/>
          <a:p>
            <a:r>
              <a:rPr lang="en-US" sz="6000" b="1" i="1" dirty="0">
                <a:latin typeface="Verdana"/>
                <a:ea typeface="Verdana"/>
                <a:cs typeface="Verdana"/>
                <a:sym typeface="Verdana"/>
              </a:rPr>
              <a:t>Results</a:t>
            </a:r>
          </a:p>
          <a:p>
            <a:endParaRPr lang="en-US" sz="6000" b="1" i="1" dirty="0">
              <a:latin typeface="Verdana"/>
              <a:ea typeface="Verdana"/>
              <a:sym typeface="Verdana"/>
            </a:endParaRPr>
          </a:p>
          <a:p>
            <a:endParaRPr dirty="0"/>
          </a:p>
        </p:txBody>
      </p:sp>
      <p:sp>
        <p:nvSpPr>
          <p:cNvPr id="388" name="Google Shape;388;p51"/>
          <p:cNvSpPr txBox="1"/>
          <p:nvPr/>
        </p:nvSpPr>
        <p:spPr>
          <a:xfrm>
            <a:off x="30926504" y="22097999"/>
            <a:ext cx="14835381" cy="8443358"/>
          </a:xfrm>
          <a:prstGeom prst="rect">
            <a:avLst/>
          </a:prstGeom>
          <a:noFill/>
          <a:ln>
            <a:noFill/>
          </a:ln>
        </p:spPr>
        <p:txBody>
          <a:bodyPr spcFirstLastPara="1" wrap="square" lIns="91425" tIns="45700" rIns="91425" bIns="45700" anchor="t" anchorCtr="0">
            <a:noAutofit/>
          </a:bodyPr>
          <a:lstStyle/>
          <a:p>
            <a:r>
              <a:rPr lang="en-US" sz="6000" b="1" i="1" dirty="0">
                <a:latin typeface="Verdana"/>
                <a:ea typeface="Verdana"/>
                <a:cs typeface="Verdana"/>
                <a:sym typeface="Verdana"/>
              </a:rPr>
              <a:t>Conclusion</a:t>
            </a:r>
            <a:endParaRPr dirty="0"/>
          </a:p>
          <a:p>
            <a:pPr>
              <a:buClr>
                <a:schemeClr val="dk1"/>
              </a:buClr>
              <a:buSzPts val="4400"/>
            </a:pPr>
            <a:r>
              <a:rPr lang="en-US" sz="4400" dirty="0">
                <a:solidFill>
                  <a:schemeClr val="dk1"/>
                </a:solidFill>
                <a:latin typeface="Calibri"/>
                <a:ea typeface="Calibri"/>
                <a:cs typeface="Calibri"/>
                <a:sym typeface="Calibri"/>
              </a:rPr>
              <a:t>Children and adolescents living with HIV are at high risk of developing DRMs, a hurdle in attaining viral suppression.</a:t>
            </a:r>
          </a:p>
          <a:p>
            <a:pPr marL="685800" indent="-685800">
              <a:buClr>
                <a:schemeClr val="dk1"/>
              </a:buClr>
              <a:buSzPts val="4400"/>
              <a:buFont typeface="Arial"/>
              <a:buChar char="•"/>
            </a:pPr>
            <a:r>
              <a:rPr lang="en-US" sz="4400" dirty="0">
                <a:solidFill>
                  <a:schemeClr val="dk1"/>
                </a:solidFill>
                <a:latin typeface="Calibri"/>
                <a:ea typeface="Calibri"/>
                <a:cs typeface="Calibri"/>
                <a:sym typeface="Calibri"/>
              </a:rPr>
              <a:t>Our cohort of Ugandan children and adolescents demonstrated significant rates of resistance to entire classes of ARTs as well as the compromise in the susceptibility of commonly-used third-line drugs.</a:t>
            </a:r>
          </a:p>
          <a:p>
            <a:pPr marL="685800" indent="-685800">
              <a:buClr>
                <a:schemeClr val="dk1"/>
              </a:buClr>
              <a:buSzPts val="4400"/>
              <a:buFont typeface="Arial"/>
              <a:buChar char="•"/>
            </a:pPr>
            <a:r>
              <a:rPr lang="en-US" sz="4400" dirty="0">
                <a:solidFill>
                  <a:schemeClr val="dk1"/>
                </a:solidFill>
                <a:latin typeface="Calibri"/>
                <a:ea typeface="Calibri"/>
                <a:cs typeface="Calibri"/>
                <a:sym typeface="Calibri"/>
              </a:rPr>
              <a:t>In order to reach the UNAIDS 95-95-95 targets, further investigation is needed to elucidate factors associated with DRMs, to optimize the timing and frequency of resistance testing, and to improve adherence in children and adolescents living with HIV in Uganda.</a:t>
            </a:r>
          </a:p>
        </p:txBody>
      </p:sp>
      <p:pic>
        <p:nvPicPr>
          <p:cNvPr id="389" name="Google Shape;389;p51" descr="TCH_Stacked.eps"/>
          <p:cNvPicPr preferRelativeResize="0"/>
          <p:nvPr/>
        </p:nvPicPr>
        <p:blipFill rotWithShape="1">
          <a:blip r:embed="rId6">
            <a:alphaModFix/>
          </a:blip>
          <a:srcRect/>
          <a:stretch/>
        </p:blipFill>
        <p:spPr>
          <a:xfrm>
            <a:off x="-616447" y="134584"/>
            <a:ext cx="3341857" cy="1876854"/>
          </a:xfrm>
          <a:prstGeom prst="rect">
            <a:avLst/>
          </a:prstGeom>
          <a:noFill/>
          <a:ln>
            <a:noFill/>
          </a:ln>
        </p:spPr>
      </p:pic>
      <p:sp>
        <p:nvSpPr>
          <p:cNvPr id="390" name="Google Shape;390;p51"/>
          <p:cNvSpPr txBox="1"/>
          <p:nvPr/>
        </p:nvSpPr>
        <p:spPr>
          <a:xfrm>
            <a:off x="-2953130" y="17322380"/>
            <a:ext cx="15663704" cy="2328092"/>
          </a:xfrm>
          <a:prstGeom prst="rect">
            <a:avLst/>
          </a:prstGeom>
          <a:noFill/>
          <a:ln>
            <a:noFill/>
          </a:ln>
        </p:spPr>
        <p:txBody>
          <a:bodyPr spcFirstLastPara="1" wrap="square" lIns="91425" tIns="45700" rIns="91425" bIns="45700" anchor="t" anchorCtr="0">
            <a:noAutofit/>
          </a:bodyPr>
          <a:lstStyle/>
          <a:p>
            <a:pPr>
              <a:lnSpc>
                <a:spcPct val="115000"/>
              </a:lnSpc>
            </a:pPr>
            <a:r>
              <a:rPr lang="en-US" sz="6000" b="1" i="1" dirty="0">
                <a:latin typeface="Verdana"/>
                <a:ea typeface="Verdana"/>
                <a:cs typeface="Verdana"/>
                <a:sym typeface="Verdana"/>
              </a:rPr>
              <a:t>Objectives</a:t>
            </a:r>
            <a:endParaRPr dirty="0"/>
          </a:p>
          <a:p>
            <a:pPr marL="571500" indent="-571500">
              <a:lnSpc>
                <a:spcPct val="105000"/>
              </a:lnSpc>
              <a:buSzPts val="4400"/>
              <a:buFont typeface="Arial"/>
              <a:buChar char="•"/>
            </a:pPr>
            <a:r>
              <a:rPr lang="en-US" sz="4400" dirty="0">
                <a:latin typeface="Calibri"/>
                <a:ea typeface="Calibri"/>
                <a:cs typeface="Calibri"/>
                <a:sym typeface="Calibri"/>
              </a:rPr>
              <a:t>To describe the pattern of drug resistant mutations (DRMs) in Ugandan children and adolescents living with HIV, failing second-line ART.</a:t>
            </a:r>
            <a:endParaRPr sz="4600" dirty="0">
              <a:latin typeface="Calibri"/>
              <a:ea typeface="Calibri"/>
              <a:cs typeface="Calibri"/>
              <a:sym typeface="Calibri"/>
            </a:endParaRPr>
          </a:p>
          <a:p>
            <a:pPr>
              <a:lnSpc>
                <a:spcPct val="115000"/>
              </a:lnSpc>
            </a:pPr>
            <a:r>
              <a:rPr lang="en-US" sz="4600" dirty="0">
                <a:latin typeface="Verdana"/>
                <a:ea typeface="Verdana"/>
                <a:cs typeface="Verdana"/>
                <a:sym typeface="Verdana"/>
              </a:rPr>
              <a:t> </a:t>
            </a:r>
            <a:endParaRPr dirty="0"/>
          </a:p>
        </p:txBody>
      </p:sp>
      <p:sp>
        <p:nvSpPr>
          <p:cNvPr id="391" name="Google Shape;391;p51"/>
          <p:cNvSpPr txBox="1"/>
          <p:nvPr/>
        </p:nvSpPr>
        <p:spPr>
          <a:xfrm>
            <a:off x="-2953131" y="20392013"/>
            <a:ext cx="15663704" cy="10149344"/>
          </a:xfrm>
          <a:prstGeom prst="rect">
            <a:avLst/>
          </a:prstGeom>
          <a:noFill/>
          <a:ln>
            <a:noFill/>
          </a:ln>
        </p:spPr>
        <p:txBody>
          <a:bodyPr spcFirstLastPara="1" wrap="square" lIns="91425" tIns="45700" rIns="91425" bIns="45700" anchor="t" anchorCtr="0">
            <a:noAutofit/>
          </a:bodyPr>
          <a:lstStyle/>
          <a:p>
            <a:pPr>
              <a:lnSpc>
                <a:spcPct val="115000"/>
              </a:lnSpc>
            </a:pPr>
            <a:r>
              <a:rPr lang="en-US" sz="6000" b="1" i="1" dirty="0">
                <a:latin typeface="Verdana"/>
                <a:ea typeface="Verdana"/>
                <a:cs typeface="Verdana"/>
                <a:sym typeface="Verdana"/>
              </a:rPr>
              <a:t>Methods</a:t>
            </a:r>
            <a:endParaRPr dirty="0"/>
          </a:p>
          <a:p>
            <a:pPr marL="685800" indent="-685800">
              <a:lnSpc>
                <a:spcPct val="105000"/>
              </a:lnSpc>
              <a:buSzPts val="4400"/>
              <a:buFont typeface="Arial"/>
              <a:buChar char="•"/>
            </a:pPr>
            <a:r>
              <a:rPr lang="en-US" sz="4400" dirty="0">
                <a:latin typeface="Calibri"/>
                <a:ea typeface="Calibri"/>
                <a:cs typeface="Calibri"/>
                <a:sym typeface="Calibri"/>
              </a:rPr>
              <a:t>Retrospective cross-sectional study analyzing patients between January 2010 and September 2019 with the following*:</a:t>
            </a:r>
          </a:p>
          <a:p>
            <a:pPr marL="3200400" indent="-685800">
              <a:lnSpc>
                <a:spcPct val="105000"/>
              </a:lnSpc>
              <a:buSzPts val="4400"/>
              <a:buFont typeface="Courier New" panose="02070309020205020404" pitchFamily="49" charset="0"/>
              <a:buChar char="o"/>
              <a:tabLst>
                <a:tab pos="3327400" algn="l"/>
              </a:tabLst>
            </a:pPr>
            <a:r>
              <a:rPr lang="en-US" sz="4400" dirty="0">
                <a:latin typeface="Calibri"/>
                <a:ea typeface="Calibri"/>
                <a:cs typeface="Calibri"/>
                <a:sym typeface="Calibri"/>
              </a:rPr>
              <a:t> ≤ 20 years of age </a:t>
            </a:r>
          </a:p>
          <a:p>
            <a:pPr marL="3200400" indent="-685800">
              <a:lnSpc>
                <a:spcPct val="105000"/>
              </a:lnSpc>
              <a:buSzPts val="4400"/>
              <a:buFont typeface="Courier New" panose="02070309020205020404" pitchFamily="49" charset="0"/>
              <a:buChar char="o"/>
              <a:tabLst>
                <a:tab pos="3327400" algn="l"/>
              </a:tabLst>
            </a:pPr>
            <a:r>
              <a:rPr lang="en-US" sz="4400" dirty="0">
                <a:latin typeface="Calibri"/>
                <a:ea typeface="Calibri"/>
                <a:cs typeface="Calibri"/>
                <a:sym typeface="Calibri"/>
              </a:rPr>
              <a:t>Drug resistance testing after failing second-line ART, defined as VL &gt; 1000 copies/mL at least 6 months after initiating second-line</a:t>
            </a:r>
          </a:p>
          <a:p>
            <a:pPr marL="685800" indent="-685800">
              <a:lnSpc>
                <a:spcPct val="105000"/>
              </a:lnSpc>
              <a:buSzPts val="4400"/>
              <a:buFont typeface="Arial"/>
              <a:buChar char="•"/>
            </a:pPr>
            <a:r>
              <a:rPr lang="en-US" sz="4400" dirty="0">
                <a:latin typeface="Calibri"/>
                <a:ea typeface="Calibri"/>
                <a:cs typeface="Calibri"/>
                <a:sym typeface="Calibri"/>
              </a:rPr>
              <a:t>Stanford University </a:t>
            </a:r>
            <a:r>
              <a:rPr lang="en-US" sz="4400" dirty="0" err="1">
                <a:latin typeface="Calibri"/>
                <a:ea typeface="Calibri"/>
                <a:cs typeface="Calibri"/>
                <a:sym typeface="Calibri"/>
              </a:rPr>
              <a:t>HIVdb</a:t>
            </a:r>
            <a:r>
              <a:rPr lang="en-US" sz="4400" dirty="0">
                <a:latin typeface="Calibri"/>
                <a:ea typeface="Calibri"/>
                <a:cs typeface="Calibri"/>
                <a:sym typeface="Calibri"/>
              </a:rPr>
              <a:t> Program version 8.9-1 was used for mutation reporting and interpretation. </a:t>
            </a:r>
          </a:p>
          <a:p>
            <a:pPr marL="685800" indent="-685800">
              <a:lnSpc>
                <a:spcPct val="105000"/>
              </a:lnSpc>
              <a:buSzPts val="4400"/>
              <a:buFont typeface="Arial"/>
              <a:buChar char="•"/>
            </a:pPr>
            <a:r>
              <a:rPr lang="en-US" sz="4400" dirty="0">
                <a:latin typeface="Calibri"/>
                <a:ea typeface="Calibri"/>
                <a:cs typeface="Calibri"/>
                <a:sym typeface="Calibri"/>
              </a:rPr>
              <a:t>For each ART class, a composite genotype susceptibility score (GSS) was calculated. Composite GSS scores ≤1, ≤2.5, and ≤5 indicated significant ART class resistance for NRTI, NNRTI and PI, respectively.  </a:t>
            </a:r>
            <a:r>
              <a:rPr lang="en-US" sz="4600" dirty="0">
                <a:latin typeface="Calibri"/>
                <a:ea typeface="Calibri"/>
                <a:cs typeface="Calibri"/>
                <a:sym typeface="Calibri"/>
              </a:rPr>
              <a:t> </a:t>
            </a:r>
          </a:p>
          <a:p>
            <a:pPr>
              <a:lnSpc>
                <a:spcPct val="105000"/>
              </a:lnSpc>
              <a:buSzPts val="4400"/>
            </a:pPr>
            <a:endParaRPr lang="en-US" sz="800" dirty="0">
              <a:latin typeface="Calibri"/>
              <a:ea typeface="Calibri"/>
              <a:cs typeface="Calibri"/>
              <a:sym typeface="Calibri"/>
            </a:endParaRPr>
          </a:p>
          <a:p>
            <a:pPr>
              <a:lnSpc>
                <a:spcPct val="105000"/>
              </a:lnSpc>
              <a:buSzPts val="4400"/>
            </a:pPr>
            <a:r>
              <a:rPr lang="en-US" sz="2800" i="1" dirty="0">
                <a:latin typeface="Calibri"/>
                <a:ea typeface="Calibri"/>
                <a:cs typeface="Calibri"/>
                <a:sym typeface="Calibri"/>
              </a:rPr>
              <a:t>*One patient with major PI mutations after 3 months of second-line ART was included in the analysis.</a:t>
            </a:r>
          </a:p>
          <a:p>
            <a:pPr marL="685800" indent="-685800">
              <a:lnSpc>
                <a:spcPct val="105000"/>
              </a:lnSpc>
              <a:buSzPts val="4400"/>
              <a:buFont typeface="Arial"/>
              <a:buChar char="•"/>
            </a:pPr>
            <a:endParaRPr lang="en-US" sz="4600" dirty="0">
              <a:latin typeface="Calibri"/>
              <a:ea typeface="Calibri"/>
              <a:cs typeface="Calibri"/>
              <a:sym typeface="Calibri"/>
            </a:endParaRPr>
          </a:p>
          <a:p>
            <a:pPr marL="685800" indent="-685800">
              <a:lnSpc>
                <a:spcPct val="115000"/>
              </a:lnSpc>
              <a:buSzPts val="4400"/>
              <a:buFont typeface="Arial"/>
              <a:buChar char="•"/>
            </a:pPr>
            <a:endParaRPr lang="en-US" dirty="0"/>
          </a:p>
        </p:txBody>
      </p:sp>
      <p:pic>
        <p:nvPicPr>
          <p:cNvPr id="1026" name="Picture 2" descr="Baylor College of Medicine International Pediatric AIDS Initiative ...">
            <a:extLst>
              <a:ext uri="{FF2B5EF4-FFF2-40B4-BE49-F238E27FC236}">
                <a16:creationId xmlns:a16="http://schemas.microsoft.com/office/drawing/2014/main" id="{9A8BB3A3-5EBE-44FD-8F7E-A32DE3A5AC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40" t="25691" r="5709" b="22946"/>
          <a:stretch/>
        </p:blipFill>
        <p:spPr bwMode="auto">
          <a:xfrm>
            <a:off x="-2835963" y="2557198"/>
            <a:ext cx="4439031" cy="2512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ylor Uganda (@bayloruganda) | Twitter">
            <a:extLst>
              <a:ext uri="{FF2B5EF4-FFF2-40B4-BE49-F238E27FC236}">
                <a16:creationId xmlns:a16="http://schemas.microsoft.com/office/drawing/2014/main" id="{B1B84E5E-ADF6-4D75-86F6-B566AC26AE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71400" y="-181002"/>
            <a:ext cx="5399174" cy="517888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42002207-084D-45D4-8D45-87A8B8343D1E}"/>
              </a:ext>
            </a:extLst>
          </p:cNvPr>
          <p:cNvSpPr/>
          <p:nvPr/>
        </p:nvSpPr>
        <p:spPr>
          <a:xfrm>
            <a:off x="18811081" y="14479746"/>
            <a:ext cx="5181600" cy="3115945"/>
          </a:xfrm>
          <a:prstGeom prst="rect">
            <a:avLst/>
          </a:prstGeom>
          <a:noFill/>
          <a:ln>
            <a:noFill/>
          </a:ln>
        </p:spPr>
        <p:txBody>
          <a:bodyPr spcFirstLastPara="1" wrap="square" lIns="91425" tIns="91425" rIns="91425" bIns="91425" anchor="ctr" anchorCtr="0">
            <a:noAutofit/>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rPr>
              <a:t> </a:t>
            </a:r>
          </a:p>
        </p:txBody>
      </p:sp>
      <p:pic>
        <p:nvPicPr>
          <p:cNvPr id="5" name="Picture 4">
            <a:extLst>
              <a:ext uri="{FF2B5EF4-FFF2-40B4-BE49-F238E27FC236}">
                <a16:creationId xmlns:a16="http://schemas.microsoft.com/office/drawing/2014/main" id="{C1AB73E4-40F7-4337-BB74-74C1BFA47D72}"/>
              </a:ext>
            </a:extLst>
          </p:cNvPr>
          <p:cNvPicPr>
            <a:picLocks noChangeAspect="1"/>
          </p:cNvPicPr>
          <p:nvPr/>
        </p:nvPicPr>
        <p:blipFill>
          <a:blip r:embed="rId9"/>
          <a:stretch>
            <a:fillRect/>
          </a:stretch>
        </p:blipFill>
        <p:spPr>
          <a:xfrm>
            <a:off x="31460925" y="6689225"/>
            <a:ext cx="13832324" cy="9438164"/>
          </a:xfrm>
          <a:prstGeom prst="rect">
            <a:avLst/>
          </a:prstGeom>
        </p:spPr>
      </p:pic>
      <p:pic>
        <p:nvPicPr>
          <p:cNvPr id="6" name="Picture 5">
            <a:extLst>
              <a:ext uri="{FF2B5EF4-FFF2-40B4-BE49-F238E27FC236}">
                <a16:creationId xmlns:a16="http://schemas.microsoft.com/office/drawing/2014/main" id="{C8201524-6CDE-48E2-BC4B-D400F91912C5}"/>
              </a:ext>
            </a:extLst>
          </p:cNvPr>
          <p:cNvPicPr>
            <a:picLocks noChangeAspect="1"/>
          </p:cNvPicPr>
          <p:nvPr/>
        </p:nvPicPr>
        <p:blipFill>
          <a:blip r:embed="rId10"/>
          <a:stretch>
            <a:fillRect/>
          </a:stretch>
        </p:blipFill>
        <p:spPr>
          <a:xfrm>
            <a:off x="15051134" y="24494081"/>
            <a:ext cx="12445360" cy="6245144"/>
          </a:xfrm>
          <a:prstGeom prst="rect">
            <a:avLst/>
          </a:prstGeom>
        </p:spPr>
      </p:pic>
      <p:sp>
        <p:nvSpPr>
          <p:cNvPr id="73" name="Google Shape;387;p51">
            <a:extLst>
              <a:ext uri="{FF2B5EF4-FFF2-40B4-BE49-F238E27FC236}">
                <a16:creationId xmlns:a16="http://schemas.microsoft.com/office/drawing/2014/main" id="{BCAE56EB-771D-4ABE-81B9-773F4ECC14FF}"/>
              </a:ext>
            </a:extLst>
          </p:cNvPr>
          <p:cNvSpPr txBox="1"/>
          <p:nvPr/>
        </p:nvSpPr>
        <p:spPr>
          <a:xfrm>
            <a:off x="30926504" y="5657019"/>
            <a:ext cx="13832324" cy="970871"/>
          </a:xfrm>
          <a:prstGeom prst="rect">
            <a:avLst/>
          </a:prstGeom>
          <a:noFill/>
          <a:ln>
            <a:noFill/>
          </a:ln>
        </p:spPr>
        <p:txBody>
          <a:bodyPr spcFirstLastPara="1" wrap="square" lIns="91425" tIns="45700" rIns="91425" bIns="45700" anchor="t" anchorCtr="0">
            <a:noAutofit/>
          </a:bodyPr>
          <a:lstStyle/>
          <a:p>
            <a:r>
              <a:rPr lang="en-US" sz="6000" b="1" i="1" dirty="0">
                <a:latin typeface="Verdana"/>
                <a:ea typeface="Verdana"/>
                <a:cs typeface="Verdana"/>
                <a:sym typeface="Verdana"/>
              </a:rPr>
              <a:t>Results</a:t>
            </a:r>
            <a:endParaRPr dirty="0"/>
          </a:p>
        </p:txBody>
      </p:sp>
      <p:pic>
        <p:nvPicPr>
          <p:cNvPr id="13" name="Picture 12">
            <a:extLst>
              <a:ext uri="{FF2B5EF4-FFF2-40B4-BE49-F238E27FC236}">
                <a16:creationId xmlns:a16="http://schemas.microsoft.com/office/drawing/2014/main" id="{734AD04D-CA90-49A2-AF2A-529FA0FCAACB}"/>
              </a:ext>
            </a:extLst>
          </p:cNvPr>
          <p:cNvPicPr>
            <a:picLocks noChangeAspect="1"/>
          </p:cNvPicPr>
          <p:nvPr/>
        </p:nvPicPr>
        <p:blipFill>
          <a:blip r:embed="rId11"/>
          <a:stretch>
            <a:fillRect/>
          </a:stretch>
        </p:blipFill>
        <p:spPr>
          <a:xfrm>
            <a:off x="17482648" y="18500245"/>
            <a:ext cx="7773074" cy="5372566"/>
          </a:xfrm>
          <a:prstGeom prst="rect">
            <a:avLst/>
          </a:prstGeom>
        </p:spPr>
      </p:pic>
      <p:sp>
        <p:nvSpPr>
          <p:cNvPr id="96" name="Google Shape;393;p51">
            <a:extLst>
              <a:ext uri="{FF2B5EF4-FFF2-40B4-BE49-F238E27FC236}">
                <a16:creationId xmlns:a16="http://schemas.microsoft.com/office/drawing/2014/main" id="{2262FACF-47E1-4FA6-842D-94CEEC2C8B72}"/>
              </a:ext>
            </a:extLst>
          </p:cNvPr>
          <p:cNvSpPr txBox="1"/>
          <p:nvPr/>
        </p:nvSpPr>
        <p:spPr>
          <a:xfrm>
            <a:off x="15762817" y="17921466"/>
            <a:ext cx="11326745" cy="744024"/>
          </a:xfrm>
          <a:prstGeom prst="rect">
            <a:avLst/>
          </a:prstGeom>
          <a:noFill/>
          <a:ln>
            <a:noFill/>
          </a:ln>
        </p:spPr>
        <p:txBody>
          <a:bodyPr spcFirstLastPara="1" wrap="square" lIns="91425" tIns="45700" rIns="91425" bIns="45700" anchor="t" anchorCtr="0">
            <a:noAutofit/>
          </a:bodyPr>
          <a:lstStyle/>
          <a:p>
            <a:r>
              <a:rPr lang="en-US" sz="2800" b="1" dirty="0">
                <a:solidFill>
                  <a:schemeClr val="dk1"/>
                </a:solidFill>
                <a:latin typeface="Calibri"/>
                <a:ea typeface="Calibri"/>
                <a:cs typeface="Calibri"/>
                <a:sym typeface="Calibri"/>
              </a:rPr>
              <a:t>Figure 1. Distribution of Significant Class Resistance At Second-Line Failure</a:t>
            </a:r>
          </a:p>
          <a:p>
            <a:endParaRPr lang="en-US" sz="2800" dirty="0">
              <a:solidFill>
                <a:schemeClr val="dk1"/>
              </a:solidFill>
              <a:latin typeface="Calibri"/>
              <a:ea typeface="Calibri"/>
              <a:cs typeface="Calibri"/>
              <a:sym typeface="Calibri"/>
            </a:endParaRPr>
          </a:p>
        </p:txBody>
      </p:sp>
      <p:sp>
        <p:nvSpPr>
          <p:cNvPr id="97" name="Google Shape;393;p51">
            <a:extLst>
              <a:ext uri="{FF2B5EF4-FFF2-40B4-BE49-F238E27FC236}">
                <a16:creationId xmlns:a16="http://schemas.microsoft.com/office/drawing/2014/main" id="{86D8913D-0170-40D4-A9A8-4AFF03B9B15F}"/>
              </a:ext>
            </a:extLst>
          </p:cNvPr>
          <p:cNvSpPr txBox="1"/>
          <p:nvPr/>
        </p:nvSpPr>
        <p:spPr>
          <a:xfrm>
            <a:off x="16412682" y="24237482"/>
            <a:ext cx="10711352" cy="744024"/>
          </a:xfrm>
          <a:prstGeom prst="rect">
            <a:avLst/>
          </a:prstGeom>
          <a:noFill/>
          <a:ln>
            <a:noFill/>
          </a:ln>
        </p:spPr>
        <p:txBody>
          <a:bodyPr spcFirstLastPara="1" wrap="square" lIns="91425" tIns="45700" rIns="91425" bIns="45700" anchor="t" anchorCtr="0">
            <a:noAutofit/>
          </a:bodyPr>
          <a:lstStyle/>
          <a:p>
            <a:r>
              <a:rPr lang="en-US" sz="2800" b="1" dirty="0">
                <a:solidFill>
                  <a:schemeClr val="dk1"/>
                </a:solidFill>
                <a:latin typeface="Calibri"/>
                <a:ea typeface="Calibri"/>
                <a:cs typeface="Calibri"/>
                <a:sym typeface="Calibri"/>
              </a:rPr>
              <a:t>Figure 2. Frequency of Drug Resistant Mutations At Second-Line Failure</a:t>
            </a:r>
            <a:endParaRPr lang="en-US" sz="2800" dirty="0">
              <a:solidFill>
                <a:schemeClr val="dk1"/>
              </a:solidFill>
              <a:latin typeface="Calibri"/>
              <a:ea typeface="Calibri"/>
              <a:cs typeface="Calibri"/>
              <a:sym typeface="Calibri"/>
            </a:endParaRPr>
          </a:p>
        </p:txBody>
      </p:sp>
      <p:sp>
        <p:nvSpPr>
          <p:cNvPr id="98" name="Google Shape;390;p51">
            <a:extLst>
              <a:ext uri="{FF2B5EF4-FFF2-40B4-BE49-F238E27FC236}">
                <a16:creationId xmlns:a16="http://schemas.microsoft.com/office/drawing/2014/main" id="{EDDAE642-778B-4CA3-8FF2-C8C445DAF59A}"/>
              </a:ext>
            </a:extLst>
          </p:cNvPr>
          <p:cNvSpPr txBox="1"/>
          <p:nvPr/>
        </p:nvSpPr>
        <p:spPr>
          <a:xfrm>
            <a:off x="30992290" y="16164172"/>
            <a:ext cx="14769595" cy="5833990"/>
          </a:xfrm>
          <a:prstGeom prst="rect">
            <a:avLst/>
          </a:prstGeom>
          <a:noFill/>
          <a:ln>
            <a:noFill/>
          </a:ln>
        </p:spPr>
        <p:txBody>
          <a:bodyPr spcFirstLastPara="1" wrap="square" lIns="91425" tIns="45700" rIns="91425" bIns="45700" anchor="t" anchorCtr="0">
            <a:noAutofit/>
          </a:bodyPr>
          <a:lstStyle/>
          <a:p>
            <a:pPr marL="571500" indent="-571500">
              <a:lnSpc>
                <a:spcPct val="105000"/>
              </a:lnSpc>
              <a:buSzPts val="4400"/>
              <a:buFont typeface="Arial"/>
              <a:buChar char="•"/>
            </a:pPr>
            <a:r>
              <a:rPr lang="en-US" sz="4400" dirty="0">
                <a:latin typeface="Calibri"/>
                <a:ea typeface="Calibri"/>
                <a:cs typeface="Calibri"/>
                <a:sym typeface="Calibri"/>
              </a:rPr>
              <a:t>Sixty-nine percent of patients (43/62) had significant resistance to at least one ART class. </a:t>
            </a:r>
          </a:p>
          <a:p>
            <a:pPr marL="571500" indent="-571500">
              <a:lnSpc>
                <a:spcPct val="105000"/>
              </a:lnSpc>
              <a:buSzPts val="4400"/>
              <a:buFont typeface="Arial"/>
              <a:buChar char="•"/>
            </a:pPr>
            <a:r>
              <a:rPr lang="en-US" sz="4400" dirty="0">
                <a:latin typeface="Calibri"/>
                <a:ea typeface="Calibri"/>
                <a:cs typeface="Calibri"/>
                <a:sym typeface="Calibri"/>
              </a:rPr>
              <a:t>Of these, 16% (7/43) had significant dual-class resistance and 26% (11/43) had significant resistance to all three classes.</a:t>
            </a:r>
          </a:p>
          <a:p>
            <a:pPr marL="571500" indent="-571500">
              <a:lnSpc>
                <a:spcPct val="105000"/>
              </a:lnSpc>
              <a:buSzPts val="4400"/>
              <a:buFont typeface="Arial"/>
              <a:buChar char="•"/>
            </a:pPr>
            <a:r>
              <a:rPr lang="en-US" sz="4400" dirty="0">
                <a:latin typeface="Calibri"/>
                <a:ea typeface="Calibri"/>
                <a:cs typeface="Calibri"/>
                <a:sym typeface="Calibri"/>
              </a:rPr>
              <a:t>Intermediate and high-level resistance was observed in 19% (12/62) of patients to ATV/r and 19% (12/62) to LPV/r. </a:t>
            </a:r>
          </a:p>
          <a:p>
            <a:pPr marL="571500" indent="-571500">
              <a:lnSpc>
                <a:spcPct val="105000"/>
              </a:lnSpc>
              <a:buSzPts val="4400"/>
              <a:buFont typeface="Arial"/>
              <a:buChar char="•"/>
            </a:pPr>
            <a:r>
              <a:rPr lang="en-US" sz="4400" dirty="0">
                <a:latin typeface="Calibri"/>
                <a:ea typeface="Calibri"/>
                <a:cs typeface="Calibri"/>
                <a:sym typeface="Calibri"/>
              </a:rPr>
              <a:t>At least low-level resistance was present in 29% (18/62) of patients to ETR and 10% (6/62) to DRV/r.</a:t>
            </a:r>
          </a:p>
          <a:p>
            <a:pPr>
              <a:lnSpc>
                <a:spcPct val="115000"/>
              </a:lnSpc>
            </a:pPr>
            <a:r>
              <a:rPr lang="en-US" sz="4600" dirty="0">
                <a:latin typeface="Verdana"/>
                <a:ea typeface="Verdana"/>
                <a:cs typeface="Verdana"/>
                <a:sym typeface="Verdana"/>
              </a:rPr>
              <a:t> </a:t>
            </a:r>
            <a:endParaRPr lang="en-US" dirty="0"/>
          </a:p>
        </p:txBody>
      </p:sp>
      <p:sp>
        <p:nvSpPr>
          <p:cNvPr id="393" name="Google Shape;393;p51"/>
          <p:cNvSpPr txBox="1"/>
          <p:nvPr/>
        </p:nvSpPr>
        <p:spPr>
          <a:xfrm>
            <a:off x="26861768" y="12424094"/>
            <a:ext cx="2924422" cy="5219738"/>
          </a:xfrm>
          <a:prstGeom prst="rect">
            <a:avLst/>
          </a:prstGeom>
          <a:noFill/>
          <a:ln>
            <a:noFill/>
          </a:ln>
        </p:spPr>
        <p:txBody>
          <a:bodyPr spcFirstLastPara="1" wrap="square" lIns="91425" tIns="45700" rIns="91425" bIns="45700" anchor="t" anchorCtr="0">
            <a:noAutofit/>
          </a:bodyPr>
          <a:lstStyle/>
          <a:p>
            <a:r>
              <a:rPr lang="en-US" sz="2800" i="1" dirty="0">
                <a:solidFill>
                  <a:schemeClr val="dk1"/>
                </a:solidFill>
                <a:latin typeface="Calibri"/>
                <a:ea typeface="Calibri"/>
                <a:cs typeface="Calibri"/>
                <a:sym typeface="Calibri"/>
              </a:rPr>
              <a:t>Abbreviation: IAC, intensive adherence counseling.</a:t>
            </a:r>
          </a:p>
          <a:p>
            <a:r>
              <a:rPr lang="en-US" sz="2800" i="1" dirty="0">
                <a:solidFill>
                  <a:schemeClr val="dk1"/>
                </a:solidFill>
                <a:latin typeface="Calibri"/>
                <a:ea typeface="Calibri"/>
                <a:cs typeface="Calibri"/>
                <a:sym typeface="Calibri"/>
              </a:rPr>
              <a:t>*Calculation based on 60 patients with available data. </a:t>
            </a:r>
          </a:p>
          <a:p>
            <a:r>
              <a:rPr lang="en-US" sz="2800" i="1" dirty="0">
                <a:solidFill>
                  <a:schemeClr val="dk1"/>
                </a:solidFill>
                <a:latin typeface="Calibri"/>
                <a:ea typeface="Calibri"/>
                <a:cs typeface="Calibri"/>
                <a:sym typeface="Calibri"/>
              </a:rPr>
              <a:t>‡Calculation based on 58 patients with available data.</a:t>
            </a:r>
          </a:p>
          <a:p>
            <a:endParaRPr lang="en-US" sz="2800" dirty="0">
              <a:solidFill>
                <a:schemeClr val="dk1"/>
              </a:solidFill>
              <a:latin typeface="Calibri"/>
              <a:ea typeface="Calibri"/>
              <a:cs typeface="Calibri"/>
              <a:sym typeface="Calibri"/>
            </a:endParaRPr>
          </a:p>
        </p:txBody>
      </p:sp>
      <p:sp>
        <p:nvSpPr>
          <p:cNvPr id="99" name="Google Shape;393;p51">
            <a:extLst>
              <a:ext uri="{FF2B5EF4-FFF2-40B4-BE49-F238E27FC236}">
                <a16:creationId xmlns:a16="http://schemas.microsoft.com/office/drawing/2014/main" id="{FD1AF34D-7EB8-460B-A86D-8BB8711D97E2}"/>
              </a:ext>
            </a:extLst>
          </p:cNvPr>
          <p:cNvSpPr txBox="1"/>
          <p:nvPr/>
        </p:nvSpPr>
        <p:spPr>
          <a:xfrm>
            <a:off x="19154335" y="6160512"/>
            <a:ext cx="5228046" cy="578865"/>
          </a:xfrm>
          <a:prstGeom prst="rect">
            <a:avLst/>
          </a:prstGeom>
          <a:noFill/>
          <a:ln>
            <a:noFill/>
          </a:ln>
        </p:spPr>
        <p:txBody>
          <a:bodyPr spcFirstLastPara="1" wrap="square" lIns="91425" tIns="45700" rIns="91425" bIns="45700" anchor="t" anchorCtr="0">
            <a:noAutofit/>
          </a:bodyPr>
          <a:lstStyle/>
          <a:p>
            <a:r>
              <a:rPr lang="en-US" sz="2800" b="1" dirty="0">
                <a:solidFill>
                  <a:schemeClr val="dk1"/>
                </a:solidFill>
                <a:latin typeface="Calibri"/>
                <a:ea typeface="Calibri"/>
                <a:cs typeface="Calibri"/>
                <a:sym typeface="Calibri"/>
              </a:rPr>
              <a:t>Table 1. Patient Characteristics</a:t>
            </a:r>
            <a:endParaRPr lang="en-US" sz="2800" dirty="0">
              <a:solidFill>
                <a:schemeClr val="dk1"/>
              </a:solidFill>
              <a:latin typeface="Calibri"/>
              <a:ea typeface="Calibri"/>
              <a:cs typeface="Calibri"/>
              <a:sym typeface="Calibri"/>
            </a:endParaRPr>
          </a:p>
        </p:txBody>
      </p:sp>
      <p:graphicFrame>
        <p:nvGraphicFramePr>
          <p:cNvPr id="16" name="Table 15">
            <a:extLst>
              <a:ext uri="{FF2B5EF4-FFF2-40B4-BE49-F238E27FC236}">
                <a16:creationId xmlns:a16="http://schemas.microsoft.com/office/drawing/2014/main" id="{E8BBAAD2-F548-4185-9D98-F96DBABDF8AD}"/>
              </a:ext>
            </a:extLst>
          </p:cNvPr>
          <p:cNvGraphicFramePr>
            <a:graphicFrameLocks noGrp="1"/>
          </p:cNvGraphicFramePr>
          <p:nvPr>
            <p:extLst>
              <p:ext uri="{D42A27DB-BD31-4B8C-83A1-F6EECF244321}">
                <p14:modId xmlns:p14="http://schemas.microsoft.com/office/powerpoint/2010/main" val="2381242518"/>
              </p:ext>
            </p:extLst>
          </p:nvPr>
        </p:nvGraphicFramePr>
        <p:xfrm>
          <a:off x="14945345" y="6689225"/>
          <a:ext cx="11841564" cy="10889452"/>
        </p:xfrm>
        <a:graphic>
          <a:graphicData uri="http://schemas.openxmlformats.org/drawingml/2006/table">
            <a:tbl>
              <a:tblPr bandRow="1"/>
              <a:tblGrid>
                <a:gridCol w="6393282">
                  <a:extLst>
                    <a:ext uri="{9D8B030D-6E8A-4147-A177-3AD203B41FA5}">
                      <a16:colId xmlns:a16="http://schemas.microsoft.com/office/drawing/2014/main" val="2496409576"/>
                    </a:ext>
                  </a:extLst>
                </a:gridCol>
                <a:gridCol w="5448282">
                  <a:extLst>
                    <a:ext uri="{9D8B030D-6E8A-4147-A177-3AD203B41FA5}">
                      <a16:colId xmlns:a16="http://schemas.microsoft.com/office/drawing/2014/main" val="2892943213"/>
                    </a:ext>
                  </a:extLst>
                </a:gridCol>
              </a:tblGrid>
              <a:tr h="408761">
                <a:tc>
                  <a:txBody>
                    <a:bodyPr/>
                    <a:lstStyle/>
                    <a:p>
                      <a:pPr marL="0" marR="0" algn="ctr">
                        <a:lnSpc>
                          <a:spcPct val="10700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800"/>
                        </a:spcAft>
                      </a:pPr>
                      <a:r>
                        <a:rPr lang="en-US" sz="2800" b="1">
                          <a:solidFill>
                            <a:srgbClr val="000000"/>
                          </a:solidFill>
                          <a:effectLst/>
                          <a:latin typeface="Calibri" panose="020F0502020204030204" pitchFamily="34" charset="0"/>
                          <a:ea typeface="Calibri" panose="020F0502020204030204" pitchFamily="34" charset="0"/>
                        </a:rPr>
                        <a:t>All patients (n=62)</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460238757"/>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Age, median (IQR)</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16 (14, 18)</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163614"/>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Female gender, n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32 (51.6)</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690771"/>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Weight in kg, median (IQR)</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42.9 (35.5, 52)</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898865"/>
                  </a:ext>
                </a:extLst>
              </a:tr>
              <a:tr h="391330">
                <a:tc>
                  <a:txBody>
                    <a:bodyPr/>
                    <a:lstStyle/>
                    <a:p>
                      <a:pPr marL="0" marR="0">
                        <a:lnSpc>
                          <a:spcPts val="3360"/>
                        </a:lnSpc>
                        <a:spcBef>
                          <a:spcPts val="0"/>
                        </a:spcBef>
                        <a:spcAft>
                          <a:spcPts val="0"/>
                        </a:spcAft>
                      </a:pPr>
                      <a:r>
                        <a:rPr lang="en-US" sz="2800" b="1">
                          <a:solidFill>
                            <a:srgbClr val="000000"/>
                          </a:solidFill>
                          <a:effectLst/>
                          <a:latin typeface="Calibri" panose="020F0502020204030204" pitchFamily="34" charset="0"/>
                          <a:ea typeface="Calibri" panose="020F0502020204030204" pitchFamily="34" charset="0"/>
                        </a:rPr>
                        <a:t>At Time of Resistance Panel</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ts val="3360"/>
                        </a:lnSpc>
                        <a:spcBef>
                          <a:spcPts val="0"/>
                        </a:spcBef>
                        <a:spcAft>
                          <a:spcPts val="800"/>
                        </a:spcAft>
                      </a:pPr>
                      <a:r>
                        <a:rPr lang="en-US" sz="2800" b="1">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93592355"/>
                  </a:ext>
                </a:extLst>
              </a:tr>
              <a:tr h="2390218">
                <a:tc>
                  <a:txBody>
                    <a:bodyPr/>
                    <a:lstStyle/>
                    <a:p>
                      <a:pPr marL="0" marR="0">
                        <a:lnSpc>
                          <a:spcPct val="100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rPr>
                        <a:t>WHO Stage</a:t>
                      </a:r>
                      <a:endParaRPr lang="en-US" sz="110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rPr>
                        <a:t>Stage 1</a:t>
                      </a:r>
                      <a:endParaRPr lang="en-US" sz="110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rPr>
                        <a:t>Stage 2</a:t>
                      </a:r>
                      <a:endParaRPr lang="en-US" sz="110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rPr>
                        <a:t>Stage 3</a:t>
                      </a:r>
                      <a:endParaRPr lang="en-US" sz="110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rPr>
                        <a:t>Stage 4</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43 (69.4)</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2 (3.2)</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8 (12.9)</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9 (14.5)</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236583"/>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CD4, mean (IQR)</a:t>
                      </a:r>
                      <a:r>
                        <a:rPr lang="en-US" sz="2800" baseline="30000">
                          <a:solidFill>
                            <a:srgbClr val="545454"/>
                          </a:solidFill>
                          <a:effectLst/>
                          <a:highlight>
                            <a:srgbClr val="FFFFFF"/>
                          </a:highlight>
                          <a:latin typeface="Arial" panose="020B0604020202020204" pitchFamily="34" charset="0"/>
                          <a:ea typeface="Arial" panose="020B0604020202020204" pitchFamily="34" charset="0"/>
                        </a:rPr>
                        <a:t>‡</a:t>
                      </a:r>
                      <a:r>
                        <a:rPr lang="en-US" sz="2800" baseline="30000">
                          <a:solidFill>
                            <a:srgbClr val="000000"/>
                          </a:solidFill>
                          <a:effectLst/>
                          <a:latin typeface="Times New Roman" panose="02020603050405020304" pitchFamily="18"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166 (48, 372)</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931322"/>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Viral Load in copies/mL, median (IQR)</a:t>
                      </a:r>
                      <a:r>
                        <a:rPr lang="en-US" sz="280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99,183 (30,100; 251,650)</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375001"/>
                  </a:ext>
                </a:extLst>
              </a:tr>
              <a:tr h="2164918">
                <a:tc>
                  <a:txBody>
                    <a:bodyPr/>
                    <a:lstStyle/>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Most Common ARV Regimens, n (%)</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ABC/3TC/ATV/r</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ABC/3TC/LPV/r</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AZT/3TC/ATV/r</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TDF/3TC/ATV/r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13 (21.0)</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24 (38.7)</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7 (11.3)</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10 (16.1)</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517236"/>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Number of IAC sessions, median (IQR)</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9 (3, 13)</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364220"/>
                  </a:ext>
                </a:extLst>
              </a:tr>
              <a:tr h="795867">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Time on PI-based regimen in months, median (IQR)*</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42.5 (24.5, 57)</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797664"/>
                  </a:ext>
                </a:extLst>
              </a:tr>
              <a:tr h="391330">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Third Line Regimen Given, n (%)</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3360"/>
                        </a:lnSpc>
                        <a:spcBef>
                          <a:spcPts val="0"/>
                        </a:spcBef>
                        <a:spcAft>
                          <a:spcPts val="800"/>
                        </a:spcAft>
                      </a:pPr>
                      <a:r>
                        <a:rPr lang="en-US" sz="2800">
                          <a:solidFill>
                            <a:srgbClr val="000000"/>
                          </a:solidFill>
                          <a:effectLst/>
                          <a:latin typeface="Calibri" panose="020F0502020204030204" pitchFamily="34" charset="0"/>
                          <a:ea typeface="Calibri" panose="020F0502020204030204" pitchFamily="34" charset="0"/>
                        </a:rPr>
                        <a:t>17 (27.4)</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04007"/>
                  </a:ext>
                </a:extLst>
              </a:tr>
              <a:tr h="451991">
                <a:tc>
                  <a:txBody>
                    <a:bodyPr/>
                    <a:lstStyle/>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Outcome, n (%)</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Transferred</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Lost to Follow-Up</a:t>
                      </a:r>
                      <a:endParaRPr lang="en-US" sz="1100" dirty="0">
                        <a:effectLst/>
                        <a:latin typeface="Calibri" panose="020F0502020204030204" pitchFamily="34" charset="0"/>
                        <a:ea typeface="Calibri" panose="020F0502020204030204" pitchFamily="34" charset="0"/>
                      </a:endParaRPr>
                    </a:p>
                    <a:p>
                      <a:pPr marL="0" marR="0" algn="r">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Death</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4 (6.5)</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2 (3.2)</a:t>
                      </a:r>
                      <a:endParaRPr lang="en-US" sz="1100" dirty="0">
                        <a:effectLst/>
                        <a:latin typeface="Calibri" panose="020F0502020204030204" pitchFamily="34" charset="0"/>
                        <a:ea typeface="Calibri" panose="020F0502020204030204" pitchFamily="34" charset="0"/>
                      </a:endParaRPr>
                    </a:p>
                    <a:p>
                      <a:pPr marL="0" marR="0">
                        <a:lnSpc>
                          <a:spcPct val="100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rPr>
                        <a:t>8 (12.9)</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871758"/>
                  </a:ext>
                </a:extLst>
              </a:tr>
            </a:tbl>
          </a:graphicData>
        </a:graphic>
      </p:graphicFrame>
      <p:sp>
        <p:nvSpPr>
          <p:cNvPr id="103" name="Google Shape;393;p51">
            <a:extLst>
              <a:ext uri="{FF2B5EF4-FFF2-40B4-BE49-F238E27FC236}">
                <a16:creationId xmlns:a16="http://schemas.microsoft.com/office/drawing/2014/main" id="{318D36D2-8F80-40D4-BFE3-3456253D753D}"/>
              </a:ext>
            </a:extLst>
          </p:cNvPr>
          <p:cNvSpPr txBox="1"/>
          <p:nvPr/>
        </p:nvSpPr>
        <p:spPr>
          <a:xfrm>
            <a:off x="34765683" y="6393994"/>
            <a:ext cx="9596056" cy="616666"/>
          </a:xfrm>
          <a:prstGeom prst="rect">
            <a:avLst/>
          </a:prstGeom>
          <a:noFill/>
          <a:ln>
            <a:noFill/>
          </a:ln>
        </p:spPr>
        <p:txBody>
          <a:bodyPr spcFirstLastPara="1" wrap="square" lIns="91425" tIns="45700" rIns="91425" bIns="45700" anchor="t" anchorCtr="0">
            <a:noAutofit/>
          </a:bodyPr>
          <a:lstStyle/>
          <a:p>
            <a:r>
              <a:rPr lang="en-US" sz="2800" b="1" dirty="0">
                <a:solidFill>
                  <a:schemeClr val="dk1"/>
                </a:solidFill>
                <a:latin typeface="Calibri"/>
                <a:ea typeface="Calibri"/>
                <a:cs typeface="Calibri"/>
                <a:sym typeface="Calibri"/>
              </a:rPr>
              <a:t>Figure 3. Level of Resistance by Drug at Second-Line Failure</a:t>
            </a:r>
            <a:endParaRPr lang="en-US" sz="2800" dirty="0">
              <a:solidFill>
                <a:schemeClr val="dk1"/>
              </a:solidFill>
              <a:latin typeface="Calibri"/>
              <a:ea typeface="Calibri"/>
              <a:cs typeface="Calibri"/>
              <a:sym typeface="Calibri"/>
            </a:endParaRPr>
          </a:p>
        </p:txBody>
      </p:sp>
      <p:pic>
        <p:nvPicPr>
          <p:cNvPr id="3" name="Third Line Compromise">
            <a:hlinkClick r:id="" action="ppaction://media"/>
            <a:extLst>
              <a:ext uri="{FF2B5EF4-FFF2-40B4-BE49-F238E27FC236}">
                <a16:creationId xmlns:a16="http://schemas.microsoft.com/office/drawing/2014/main" id="{11ED23ED-C54D-4182-875A-7E9A0695260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41683" y="2546130"/>
            <a:ext cx="2534493" cy="253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7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ylor Template">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ylor Template">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aylor Template">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aylor Template">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798</Words>
  <Application>Microsoft Office PowerPoint</Application>
  <PresentationFormat>Custom</PresentationFormat>
  <Paragraphs>112</Paragraphs>
  <Slides>1</Slides>
  <Notes>1</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vt:i4>
      </vt:variant>
    </vt:vector>
  </HeadingPairs>
  <TitlesOfParts>
    <vt:vector size="11" baseType="lpstr">
      <vt:lpstr>Arial</vt:lpstr>
      <vt:lpstr>Calibri</vt:lpstr>
      <vt:lpstr>Courier New</vt:lpstr>
      <vt:lpstr>Times New Roman</vt:lpstr>
      <vt:lpstr>Verdana</vt:lpstr>
      <vt:lpstr>Office Theme</vt:lpstr>
      <vt:lpstr>Baylor Template</vt:lpstr>
      <vt:lpstr>1_Baylor Template</vt:lpstr>
      <vt:lpstr>2_Baylor Template</vt:lpstr>
      <vt:lpstr>3_Baylor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Michelle Javier</cp:lastModifiedBy>
  <cp:revision>27</cp:revision>
  <dcterms:modified xsi:type="dcterms:W3CDTF">2020-06-26T14:35:05Z</dcterms:modified>
</cp:coreProperties>
</file>